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20:02.660" v="46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20:02.660" v="46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19:50.853" v="42" actId="478"/>
          <ac:picMkLst>
            <pc:docMk/>
            <pc:sldMk cId="220554243" sldId="265"/>
            <ac:picMk id="4" creationId="{D990F7C1-DCC0-03CD-33AA-407AAED675FD}"/>
          </ac:picMkLst>
        </pc:picChg>
        <pc:picChg chg="add mod">
          <ac:chgData name="Amanda Palmer" userId="f95262f8-9c15-4d49-9acd-1109de817fe8" providerId="ADAL" clId="{DD15F31A-D7CD-421A-A452-DEBC9C2A5A01}" dt="2026-09-21T11:20:02.660" v="46" actId="12789"/>
          <ac:picMkLst>
            <pc:docMk/>
            <pc:sldMk cId="220554243" sldId="265"/>
            <ac:picMk id="6" creationId="{96517119-1C38-C1ED-6261-9E05C243BC4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Etf holdings by region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517119-1C38-C1ED-6261-9E05C243B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5680"/>
            <a:ext cx="6480000" cy="422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AC6BC7-EE8F-4C12-A4D9-E9B41ADA0C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1B875A-5F40-4640-AF3F-CD1E80401E17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E1290A18-609B-4BFB-96F5-1265152BBC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154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Etf holdings by region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118</cp:revision>
  <dcterms:created xsi:type="dcterms:W3CDTF">2014-12-01T14:55:27Z</dcterms:created>
  <dcterms:modified xsi:type="dcterms:W3CDTF">2026-09-21T11:20:08Z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7800</vt:r8>
  </property>
  <property fmtid="{D5CDD505-2E9C-101B-9397-08002B2CF9AE}" pid="4" name="MediaServiceImageTags">
    <vt:lpwstr/>
  </property>
</Properties>
</file>