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936" y="78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22:46.414" v="45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22:46.414" v="45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22:32.998" v="41" actId="478"/>
          <ac:picMkLst>
            <pc:docMk/>
            <pc:sldMk cId="220554243" sldId="265"/>
            <ac:picMk id="6" creationId="{3509D38F-8C44-5FCF-2F1D-77A4A816CB66}"/>
          </ac:picMkLst>
        </pc:picChg>
        <pc:picChg chg="add mod">
          <ac:chgData name="Amanda Palmer" userId="f95262f8-9c15-4d49-9acd-1109de817fe8" providerId="ADAL" clId="{DD15F31A-D7CD-421A-A452-DEBC9C2A5A01}" dt="2026-09-21T11:22:46.414" v="45" actId="12789"/>
          <ac:picMkLst>
            <pc:docMk/>
            <pc:sldMk cId="220554243" sldId="265"/>
            <ac:picMk id="9" creationId="{4BBBF803-F037-9A36-EF4D-54179A737BE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/>
              <a:t>Etf holdings by fund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SpPr txBox="1"/>
          <p:nvPr/>
        </p:nvSpPr>
        <p:spPr>
          <a:xfrm>
            <a:off x="2416175" y="9328150"/>
            <a:ext cx="10648950" cy="3143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Bloomberg, Respective ETP providers, WPIC research             Update: 31-March-2025</a:t>
            </a:r>
            <a:r>
              <a:rPr lang="en-GB" sz="1100" baseline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GB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SpPr txBox="1"/>
          <p:nvPr/>
        </p:nvSpPr>
        <p:spPr>
          <a:xfrm>
            <a:off x="2413000" y="9317038"/>
            <a:ext cx="10648950" cy="3143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Bloomberg, Respective ETP providers, WPIC research             Update: 30-April-2025</a:t>
            </a:r>
            <a:r>
              <a:rPr lang="en-GB" sz="1100" baseline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GB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0000000-0008-0000-1000-000003000000}"/>
              </a:ext>
            </a:extLst>
          </p:cNvPr>
          <p:cNvSpPr txBox="1"/>
          <p:nvPr/>
        </p:nvSpPr>
        <p:spPr>
          <a:xfrm>
            <a:off x="2416175" y="9328150"/>
            <a:ext cx="10648950" cy="3143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Bloomberg, Respective ETP providers, WPIC research             Update: 31-May-2025</a:t>
            </a:r>
            <a:r>
              <a:rPr lang="en-GB" sz="1100" baseline="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rPr>
              <a:t>     </a:t>
            </a:r>
            <a:r>
              <a:rPr lang="en-GB" sz="16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GB" sz="16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BBF803-F037-9A36-EF4D-54179A737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593609"/>
            <a:ext cx="6480000" cy="367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A99855-DF3E-4B8B-B870-D60C8D662C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26C93A-0E81-4DD7-B5E5-4CC2ED296F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A111B7-31D3-4FCE-9D15-20BF2582C84F}">
  <ds:schemaRefs>
    <ds:schemaRef ds:uri="75db43ab-1801-4567-a18a-039d6ef15159"/>
    <ds:schemaRef ds:uri="d73d00da-9fc2-43cf-afdd-129fc9c402e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8</TotalTime>
  <Words>47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Etf holdings by fund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</cp:revision>
  <dcterms:created xsi:type="dcterms:W3CDTF">2014-12-01T14:55:27Z</dcterms:created>
  <dcterms:modified xsi:type="dcterms:W3CDTF">2026-09-21T11:22:50Z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8000</vt:r8>
  </property>
  <property fmtid="{D5CDD505-2E9C-101B-9397-08002B2CF9AE}" pid="4" name="MediaServiceImageTags">
    <vt:lpwstr/>
  </property>
</Properties>
</file>