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1:00:14.750" v="63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1:00:14.750" v="63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1:00:14.750" v="63" actId="12789"/>
          <ac:picMkLst>
            <pc:docMk/>
            <pc:sldMk cId="220554243" sldId="265"/>
            <ac:picMk id="4" creationId="{6E726B37-170A-E81A-26CB-29DAC45294E9}"/>
          </ac:picMkLst>
        </pc:picChg>
        <pc:picChg chg="add del mod">
          <ac:chgData name="Amanda Palmer" userId="f95262f8-9c15-4d49-9acd-1109de817fe8" providerId="ADAL" clId="{DD15F31A-D7CD-421A-A452-DEBC9C2A5A01}" dt="2026-10-16T11:00:04.230" v="58" actId="478"/>
          <ac:picMkLst>
            <pc:docMk/>
            <pc:sldMk cId="220554243" sldId="265"/>
            <ac:picMk id="6" creationId="{6620671C-65D2-B868-C6A9-FE0600370C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in key emerging market currencies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726B37-170A-E81A-26CB-29DAC4529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BB951E-ED5D-4FA6-8514-AD0846D093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2D8A1D-F800-4D4F-8FD3-CCB8E64697C8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2CE2AEC9-90C8-4DC6-8DF5-C831F584D6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316</TotalTime>
  <Words>10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in key emerging market currencies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117</cp:revision>
  <dcterms:created xsi:type="dcterms:W3CDTF">2014-12-01T14:55:27Z</dcterms:created>
  <dcterms:modified xsi:type="dcterms:W3CDTF">2026-10-16T11:00:18Z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7300</vt:r8>
  </property>
  <property fmtid="{D5CDD505-2E9C-101B-9397-08002B2CF9AE}" pid="4" name="MediaServiceImageTags">
    <vt:lpwstr/>
  </property>
</Properties>
</file>