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1:28:31.644" v="82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1:28:31.644" v="82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10-16T11:27:48.522" v="78" actId="478"/>
          <ac:picMkLst>
            <pc:docMk/>
            <pc:sldMk cId="220554243" sldId="265"/>
            <ac:picMk id="4" creationId="{5485BB44-FD1E-8C7D-770B-58ED578C5DFE}"/>
          </ac:picMkLst>
        </pc:picChg>
        <pc:picChg chg="add mod">
          <ac:chgData name="Amanda Palmer" userId="f95262f8-9c15-4d49-9acd-1109de817fe8" providerId="ADAL" clId="{DD15F31A-D7CD-421A-A452-DEBC9C2A5A01}" dt="2026-10-16T11:28:31.644" v="82" actId="12789"/>
          <ac:picMkLst>
            <pc:docMk/>
            <pc:sldMk cId="220554243" sldId="265"/>
            <ac:picMk id="6" creationId="{C9E6A457-F70E-F1D1-7310-F35AA04B50C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vs. various asset over 5-year windows, annualised returns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E6A457-F70E-F1D1-7310-F35AA04B5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1437"/>
            <a:ext cx="6480000" cy="423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9B3DB9-1C27-4CB8-A82C-54E33F048B81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2.xml><?xml version="1.0" encoding="utf-8"?>
<ds:datastoreItem xmlns:ds="http://schemas.openxmlformats.org/officeDocument/2006/customXml" ds:itemID="{D94FCD01-261E-4CCC-8AF5-2498298C79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B40E6E-7CC7-41CB-9D80-5D54FCB7EB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153</TotalTime>
  <Words>15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vs. various asset over 5-year windows, annualised returns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122</cp:revision>
  <dcterms:created xsi:type="dcterms:W3CDTF">2014-12-01T14:55:27Z</dcterms:created>
  <dcterms:modified xsi:type="dcterms:W3CDTF">2026-10-16T11:28:38Z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7700</vt:r8>
  </property>
  <property fmtid="{D5CDD505-2E9C-101B-9397-08002B2CF9AE}" pid="4" name="MediaServiceImageTags">
    <vt:lpwstr/>
  </property>
</Properties>
</file>