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10-16T12:07:17.964" v="51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10-16T12:07:17.964" v="51" actId="12789"/>
        <pc:sldMkLst>
          <pc:docMk/>
          <pc:sldMk cId="220554243" sldId="265"/>
        </pc:sldMkLst>
        <pc:picChg chg="add mod">
          <ac:chgData name="Amanda Palmer" userId="f95262f8-9c15-4d49-9acd-1109de817fe8" providerId="ADAL" clId="{DD15F31A-D7CD-421A-A452-DEBC9C2A5A01}" dt="2026-10-16T12:07:17.964" v="51" actId="12789"/>
          <ac:picMkLst>
            <pc:docMk/>
            <pc:sldMk cId="220554243" sldId="265"/>
            <ac:picMk id="4" creationId="{9DC2CB5A-6FFB-DA28-CD70-47106655C235}"/>
          </ac:picMkLst>
        </pc:picChg>
        <pc:picChg chg="add del mod">
          <ac:chgData name="Amanda Palmer" userId="f95262f8-9c15-4d49-9acd-1109de817fe8" providerId="ADAL" clId="{DD15F31A-D7CD-421A-A452-DEBC9C2A5A01}" dt="2026-10-16T12:06:31.033" v="47" actId="478"/>
          <ac:picMkLst>
            <pc:docMk/>
            <pc:sldMk cId="220554243" sldId="265"/>
            <ac:picMk id="6" creationId="{96517119-1C38-C1ED-6261-9E05C243BC4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Etf holdings by region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C2CB5A-6FFB-DA28-CD70-47106655C2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3401"/>
            <a:ext cx="6480000" cy="423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1290A18-609B-4BFB-96F5-1265152BBC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1B875A-5F40-4640-AF3F-CD1E80401E17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3.xml><?xml version="1.0" encoding="utf-8"?>
<ds:datastoreItem xmlns:ds="http://schemas.openxmlformats.org/officeDocument/2006/customXml" ds:itemID="{52AC6BC7-EE8F-4C12-A4D9-E9B41ADA0C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155</TotalTime>
  <Words>8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Etf holdings by region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118</cp:revision>
  <dcterms:created xsi:type="dcterms:W3CDTF">2014-12-01T14:55:27Z</dcterms:created>
  <dcterms:modified xsi:type="dcterms:W3CDTF">2026-10-16T12:07:25Z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7800</vt:r8>
  </property>
  <property fmtid="{D5CDD505-2E9C-101B-9397-08002B2CF9AE}" pid="4" name="MediaServiceImageTags">
    <vt:lpwstr/>
  </property>
</Properties>
</file>