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936" y="78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10-16T12:05:55" v="50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10-16T12:05:55" v="50" actId="12789"/>
        <pc:sldMkLst>
          <pc:docMk/>
          <pc:sldMk cId="220554243" sldId="265"/>
        </pc:sldMkLst>
        <pc:picChg chg="add mod">
          <ac:chgData name="Amanda Palmer" userId="f95262f8-9c15-4d49-9acd-1109de817fe8" providerId="ADAL" clId="{DD15F31A-D7CD-421A-A452-DEBC9C2A5A01}" dt="2026-10-16T12:05:55" v="50" actId="12789"/>
          <ac:picMkLst>
            <pc:docMk/>
            <pc:sldMk cId="220554243" sldId="265"/>
            <ac:picMk id="6" creationId="{78952FE0-E486-26EE-621B-AE2AC40D09AB}"/>
          </ac:picMkLst>
        </pc:picChg>
        <pc:picChg chg="add del mod">
          <ac:chgData name="Amanda Palmer" userId="f95262f8-9c15-4d49-9acd-1109de817fe8" providerId="ADAL" clId="{DD15F31A-D7CD-421A-A452-DEBC9C2A5A01}" dt="2026-10-16T12:05:34.099" v="46" actId="478"/>
          <ac:picMkLst>
            <pc:docMk/>
            <pc:sldMk cId="220554243" sldId="265"/>
            <ac:picMk id="9" creationId="{4BBBF803-F037-9A36-EF4D-54179A737BE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&lt;Presentation title&gt;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&lt;Presenter name&gt;</a:t>
            </a:r>
            <a:br>
              <a:rPr lang="en-US"/>
            </a:br>
            <a:r>
              <a:rPr lang="en-US"/>
              <a:t>&lt;Date&gt;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&lt;Presentation title&gt;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&lt;Presenter name&gt;</a:t>
            </a:r>
            <a:br>
              <a:rPr lang="en-US"/>
            </a:br>
            <a:r>
              <a:rPr lang="en-US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/>
              <a:t>Etf holdings by fund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00000000-0008-0000-1000-000003000000}"/>
              </a:ext>
            </a:extLst>
          </p:cNvPr>
          <p:cNvSpPr txBox="1"/>
          <p:nvPr/>
        </p:nvSpPr>
        <p:spPr>
          <a:xfrm>
            <a:off x="2416175" y="9328150"/>
            <a:ext cx="10648950" cy="3143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Bloomberg, Respective ETP providers, WPIC research             Update: 31-March-2025</a:t>
            </a:r>
            <a:r>
              <a:rPr lang="en-GB" sz="1100" baseline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    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n-GB" sz="16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0000000-0008-0000-1000-000003000000}"/>
              </a:ext>
            </a:extLst>
          </p:cNvPr>
          <p:cNvSpPr txBox="1"/>
          <p:nvPr/>
        </p:nvSpPr>
        <p:spPr>
          <a:xfrm>
            <a:off x="2413000" y="9317038"/>
            <a:ext cx="10648950" cy="3143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Bloomberg, Respective ETP providers, WPIC research             Update: 30-April-2025</a:t>
            </a:r>
            <a:r>
              <a:rPr lang="en-GB" sz="1100" baseline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    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n-GB" sz="16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00000000-0008-0000-1000-000003000000}"/>
              </a:ext>
            </a:extLst>
          </p:cNvPr>
          <p:cNvSpPr txBox="1"/>
          <p:nvPr/>
        </p:nvSpPr>
        <p:spPr>
          <a:xfrm>
            <a:off x="2416175" y="9328150"/>
            <a:ext cx="10648950" cy="3143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Bloomberg, Respective ETP providers, WPIC research             Update: 31-May-2025</a:t>
            </a:r>
            <a:r>
              <a:rPr lang="en-GB" sz="1100" baseline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    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n-GB" sz="16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952FE0-E486-26EE-621B-AE2AC40D0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405632"/>
            <a:ext cx="6480000" cy="404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A111B7-31D3-4FCE-9D15-20BF2582C84F}">
  <ds:schemaRefs>
    <ds:schemaRef ds:uri="75db43ab-1801-4567-a18a-039d6ef15159"/>
    <ds:schemaRef ds:uri="d73d00da-9fc2-43cf-afdd-129fc9c402e5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F26C93A-0E81-4DD7-B5E5-4CC2ED296F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A99855-DF3E-4B8B-B870-D60C8D662C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8</TotalTime>
  <Words>47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Etf holdings by fund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</cp:revision>
  <dcterms:created xsi:type="dcterms:W3CDTF">2014-12-01T14:55:27Z</dcterms:created>
  <dcterms:modified xsi:type="dcterms:W3CDTF">2026-10-16T12:05:58Z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8000</vt:r8>
  </property>
  <property fmtid="{D5CDD505-2E9C-101B-9397-08002B2CF9AE}" pid="4" name="MediaServiceImageTags">
    <vt:lpwstr/>
  </property>
</Properties>
</file>