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Asset definitions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7596" y="1484312"/>
            <a:ext cx="7403054" cy="4606925"/>
          </a:xfrm>
          <a:prstGeom prst="rect">
            <a:avLst/>
          </a:prstGeom>
          <a:noFill/>
          <a:ln w="6350" cmpd="sng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55" y="1856066"/>
            <a:ext cx="6480000" cy="386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222</TotalTime>
  <Words>6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Asset definitions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59</cp:revision>
  <dcterms:created xsi:type="dcterms:W3CDTF">2014-12-01T14:55:27Z</dcterms:created>
  <dcterms:modified xsi:type="dcterms:W3CDTF">2019-12-02T14:18:38Z</dcterms:modified>
</cp:coreProperties>
</file>