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1392" y="10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vs. bonds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4AC43A-6D66-4CD2-BC65-CAC3F4E2B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074417"/>
            <a:ext cx="6480000" cy="470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60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vs. bonds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81</cp:revision>
  <dcterms:created xsi:type="dcterms:W3CDTF">2014-12-01T14:55:27Z</dcterms:created>
  <dcterms:modified xsi:type="dcterms:W3CDTF">2020-02-03T14:49:51Z</dcterms:modified>
</cp:coreProperties>
</file>