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</a:t>
            </a:r>
            <a:r>
              <a:rPr lang="en-US" dirty="0" err="1"/>
              <a:t>annualised</a:t>
            </a:r>
            <a:r>
              <a:rPr lang="en-US" dirty="0"/>
              <a:t>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8FEA8-0496-4F2E-B494-19F107EAC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51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88</cp:revision>
  <dcterms:created xsi:type="dcterms:W3CDTF">2014-12-01T14:55:27Z</dcterms:created>
  <dcterms:modified xsi:type="dcterms:W3CDTF">2020-02-03T14:51:36Z</dcterms:modified>
</cp:coreProperties>
</file>