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81" d="100"/>
          <a:sy n="81" d="100"/>
        </p:scale>
        <p:origin x="1248" y="6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Price since 1976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75C675-4A71-4278-B109-7AAB9F6D9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8335"/>
            <a:ext cx="6480000" cy="47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84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82</cp:revision>
  <dcterms:created xsi:type="dcterms:W3CDTF">2014-12-01T14:55:27Z</dcterms:created>
  <dcterms:modified xsi:type="dcterms:W3CDTF">2020-05-01T11:49:47Z</dcterms:modified>
</cp:coreProperties>
</file>