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A209F-A195-41B9-96DB-CF48B85F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84</cp:revision>
  <dcterms:created xsi:type="dcterms:W3CDTF">2014-12-01T14:55:27Z</dcterms:created>
  <dcterms:modified xsi:type="dcterms:W3CDTF">2020-05-01T11:50:39Z</dcterms:modified>
</cp:coreProperties>
</file>