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48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CFDC8205-FD13-4724-8782-BC6DBDAE1B7E}"/>
              </a:ext>
            </a:extLst>
          </p:cNvPr>
          <p:cNvSpPr txBox="1"/>
          <p:nvPr/>
        </p:nvSpPr>
        <p:spPr>
          <a:xfrm>
            <a:off x="5951561" y="6093296"/>
            <a:ext cx="2857500" cy="3306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u="none" strike="noStrike" dirty="0">
                <a:solidFill>
                  <a:schemeClr val="tx2"/>
                </a:solidFill>
                <a:latin typeface="Arial"/>
                <a:cs typeface="Arial"/>
              </a:rPr>
              <a:t>Update: 30-April-2020</a:t>
            </a:r>
            <a:endParaRPr lang="en-GB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43554-C80E-473F-8168-E2CD2EDA2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6578"/>
            <a:ext cx="6480000" cy="47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77</TotalTime>
  <Words>11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87</cp:revision>
  <dcterms:created xsi:type="dcterms:W3CDTF">2014-12-01T14:55:27Z</dcterms:created>
  <dcterms:modified xsi:type="dcterms:W3CDTF">2020-05-01T11:52:52Z</dcterms:modified>
</cp:coreProperties>
</file>