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1376E-7F53-45FC-88A5-FF1B949B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52261"/>
            <a:ext cx="8352376" cy="39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89</cp:revision>
  <dcterms:created xsi:type="dcterms:W3CDTF">2014-12-01T14:55:27Z</dcterms:created>
  <dcterms:modified xsi:type="dcterms:W3CDTF">2020-05-01T11:53:20Z</dcterms:modified>
</cp:coreProperties>
</file>