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81" d="100"/>
          <a:sy n="81" d="100"/>
        </p:scale>
        <p:origin x="1248" y="6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Asset definitions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30D0A0-7349-470A-A2A2-49BA69E6B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497293"/>
            <a:ext cx="6480000" cy="38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222</TotalTime>
  <Words>6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Asset definitions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60</cp:revision>
  <dcterms:created xsi:type="dcterms:W3CDTF">2014-12-01T14:55:27Z</dcterms:created>
  <dcterms:modified xsi:type="dcterms:W3CDTF">2020-05-01T11:53:27Z</dcterms:modified>
</cp:coreProperties>
</file>