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48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2F048-A41B-4629-BD23-0A090CA0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48" y="1418983"/>
            <a:ext cx="8311100" cy="39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93</cp:revision>
  <dcterms:created xsi:type="dcterms:W3CDTF">2014-12-01T14:55:27Z</dcterms:created>
  <dcterms:modified xsi:type="dcterms:W3CDTF">2020-07-02T13:26:41Z</dcterms:modified>
</cp:coreProperties>
</file>