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04/08/2020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bonds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D04ACB-6683-4BFA-9243-789A8F85B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080294"/>
            <a:ext cx="6480000" cy="469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60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bonds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87</cp:revision>
  <dcterms:created xsi:type="dcterms:W3CDTF">2014-12-01T14:55:27Z</dcterms:created>
  <dcterms:modified xsi:type="dcterms:W3CDTF">2020-08-04T10:48:46Z</dcterms:modified>
</cp:coreProperties>
</file>