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435850" cy="994122"/>
          </a:xfrm>
        </p:spPr>
        <p:txBody>
          <a:bodyPr/>
          <a:lstStyle/>
          <a:p>
            <a:r>
              <a:rPr lang="en-US" dirty="0"/>
              <a:t>Precious metals performance since 1995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AD88B0-CF41-4572-BC0C-D77A47FEF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078335"/>
            <a:ext cx="6480000" cy="470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63</TotalTime>
  <Words>9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performance since 1995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86</cp:revision>
  <dcterms:created xsi:type="dcterms:W3CDTF">2014-12-01T14:55:27Z</dcterms:created>
  <dcterms:modified xsi:type="dcterms:W3CDTF">2020-09-01T10:17:58Z</dcterms:modified>
</cp:coreProperties>
</file>