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bonds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8F1331-63E5-44CD-A8B0-572662757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078335"/>
            <a:ext cx="6480000" cy="470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60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bonds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88</cp:revision>
  <dcterms:created xsi:type="dcterms:W3CDTF">2014-12-01T14:55:27Z</dcterms:created>
  <dcterms:modified xsi:type="dcterms:W3CDTF">2020-09-01T10:19:03Z</dcterms:modified>
</cp:coreProperties>
</file>