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annualised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860527-EE17-469A-981A-5BF639E55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078335"/>
            <a:ext cx="6480000" cy="470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51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95</cp:revision>
  <dcterms:created xsi:type="dcterms:W3CDTF">2014-12-01T14:55:27Z</dcterms:created>
  <dcterms:modified xsi:type="dcterms:W3CDTF">2020-09-01T10:19:22Z</dcterms:modified>
</cp:coreProperties>
</file>