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81" d="100"/>
          <a:sy n="81" d="100"/>
        </p:scale>
        <p:origin x="1248" y="6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in key DEVELOPED market currencies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06EDC5-C587-4A7F-9790-61EA25E346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078335"/>
            <a:ext cx="6480000" cy="470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57</TotalTime>
  <Words>10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in key DEVELOPED market currencies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92</cp:revision>
  <dcterms:created xsi:type="dcterms:W3CDTF">2014-12-01T14:55:27Z</dcterms:created>
  <dcterms:modified xsi:type="dcterms:W3CDTF">2020-11-03T11:56:16Z</dcterms:modified>
</cp:coreProperties>
</file>