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81" d="100"/>
          <a:sy n="81" d="100"/>
        </p:scale>
        <p:origin x="1248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fund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7887C0-2484-476E-B24F-B1895FAA3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32" y="1437374"/>
            <a:ext cx="8244916" cy="389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97</cp:revision>
  <dcterms:created xsi:type="dcterms:W3CDTF">2014-12-01T14:55:27Z</dcterms:created>
  <dcterms:modified xsi:type="dcterms:W3CDTF">2020-11-03T12:00:30Z</dcterms:modified>
</cp:coreProperties>
</file>