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81" d="100"/>
          <a:sy n="81" d="100"/>
        </p:scale>
        <p:origin x="576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bonds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6612D4-E37F-4C30-8FF5-179D755F10E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200"/>
            <a:ext cx="6480000" cy="47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bonds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95</cp:revision>
  <dcterms:created xsi:type="dcterms:W3CDTF">2014-12-01T14:55:27Z</dcterms:created>
  <dcterms:modified xsi:type="dcterms:W3CDTF">2021-04-07T17:14:44Z</dcterms:modified>
</cp:coreProperties>
</file>