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576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E5C84-0D77-4D8A-810A-79EC1BF648C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200"/>
            <a:ext cx="6480000" cy="47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77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98</cp:revision>
  <dcterms:created xsi:type="dcterms:W3CDTF">2014-12-01T14:55:27Z</dcterms:created>
  <dcterms:modified xsi:type="dcterms:W3CDTF">2021-04-07T17:15:58Z</dcterms:modified>
</cp:coreProperties>
</file>