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B6B254-A002-4F36-BA84-BCDBE6398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6" y="1569752"/>
            <a:ext cx="7530028" cy="39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71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104</cp:revision>
  <dcterms:created xsi:type="dcterms:W3CDTF">2014-12-01T14:55:27Z</dcterms:created>
  <dcterms:modified xsi:type="dcterms:W3CDTF">2021-06-04T09:21:39Z</dcterms:modified>
</cp:coreProperties>
</file>