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B87A96-E4C6-4400-B2D4-353182DAD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93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98</cp:revision>
  <dcterms:created xsi:type="dcterms:W3CDTF">2014-12-01T14:55:27Z</dcterms:created>
  <dcterms:modified xsi:type="dcterms:W3CDTF">2021-09-06T07:40:30Z</dcterms:modified>
</cp:coreProperties>
</file>