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77556A-1F9A-41F0-AF03-F1A579EB1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49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106</cp:revision>
  <dcterms:created xsi:type="dcterms:W3CDTF">2014-12-01T14:55:27Z</dcterms:created>
  <dcterms:modified xsi:type="dcterms:W3CDTF">2022-01-18T08:22:20Z</dcterms:modified>
</cp:coreProperties>
</file>