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769C3F-E888-4055-A3E5-CF39AA5B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107</cp:revision>
  <dcterms:created xsi:type="dcterms:W3CDTF">2014-12-01T14:55:27Z</dcterms:created>
  <dcterms:modified xsi:type="dcterms:W3CDTF">2022-01-18T08:22:45Z</dcterms:modified>
</cp:coreProperties>
</file>