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1CABBB-4683-4B93-B05A-2187A3B2A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7319"/>
            <a:ext cx="6480000" cy="42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95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107</cp:revision>
  <dcterms:created xsi:type="dcterms:W3CDTF">2014-12-01T14:55:27Z</dcterms:created>
  <dcterms:modified xsi:type="dcterms:W3CDTF">2022-01-18T08:23:53Z</dcterms:modified>
</cp:coreProperties>
</file>