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4B3ED-5BA0-4BD9-BEE3-8B4ED0876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109</cp:revision>
  <dcterms:created xsi:type="dcterms:W3CDTF">2014-12-01T14:55:27Z</dcterms:created>
  <dcterms:modified xsi:type="dcterms:W3CDTF">2022-05-03T09:19:19Z</dcterms:modified>
</cp:coreProperties>
</file>