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48C71-8EAB-4AF7-A6DE-20FD3C9D7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108</cp:revision>
  <dcterms:created xsi:type="dcterms:W3CDTF">2014-12-01T14:55:27Z</dcterms:created>
  <dcterms:modified xsi:type="dcterms:W3CDTF">2022-05-03T09:19:49Z</dcterms:modified>
</cp:coreProperties>
</file>