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DF9056-8B64-4DC8-86BE-5FA34670B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7" y="1314000"/>
            <a:ext cx="647816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49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110</cp:revision>
  <dcterms:created xsi:type="dcterms:W3CDTF">2014-12-01T14:55:27Z</dcterms:created>
  <dcterms:modified xsi:type="dcterms:W3CDTF">2022-05-03T09:21:08Z</dcterms:modified>
</cp:coreProperties>
</file>