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14A02-543F-8D56-30CA-C50B9590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108</cp:revision>
  <dcterms:created xsi:type="dcterms:W3CDTF">2014-12-01T14:55:27Z</dcterms:created>
  <dcterms:modified xsi:type="dcterms:W3CDTF">2022-08-03T10:40:26Z</dcterms:modified>
</cp:coreProperties>
</file>