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Price since 1976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1FDACE-DB7B-7E9A-BE2A-A2429146B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131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112</cp:revision>
  <dcterms:created xsi:type="dcterms:W3CDTF">2014-12-01T14:55:27Z</dcterms:created>
  <dcterms:modified xsi:type="dcterms:W3CDTF">2022-11-02T13:53:04Z</dcterms:modified>
</cp:coreProperties>
</file>