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various asset over 5-year windows, annualised returns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363D3F-30C8-BB55-9F53-D5354DB26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401"/>
            <a:ext cx="6480000" cy="423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106</TotalTime>
  <Words>15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various asset over 5-year windows, annualised returns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120</cp:revision>
  <dcterms:created xsi:type="dcterms:W3CDTF">2014-12-01T14:55:27Z</dcterms:created>
  <dcterms:modified xsi:type="dcterms:W3CDTF">2022-11-02T13:55:55Z</dcterms:modified>
</cp:coreProperties>
</file>