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3480A-D85C-90C7-2DFA-29F7F1481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08681"/>
            <a:ext cx="8243816" cy="42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273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120</cp:revision>
  <dcterms:created xsi:type="dcterms:W3CDTF">2014-12-01T14:55:27Z</dcterms:created>
  <dcterms:modified xsi:type="dcterms:W3CDTF">2022-11-02T13:56:59Z</dcterms:modified>
</cp:coreProperties>
</file>