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9B642-133C-4098-A14D-9B81A0F0A06E}" v="1" dt="2023-03-07T11:33:51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  <pc:sldChg chg="addSp delSp modSp mod">
        <pc:chgData name="Brendan Clifford" userId="f8efe35b-a2be-4942-bb79-6dede4f95270" providerId="ADAL" clId="{2229B642-133C-4098-A14D-9B81A0F0A06E}" dt="2023-03-07T11:33:58.1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229B642-133C-4098-A14D-9B81A0F0A06E}" dt="2023-03-07T11:33:58.114" v="4" actId="12789"/>
          <ac:picMkLst>
            <pc:docMk/>
            <pc:sldMk cId="220554243" sldId="265"/>
            <ac:picMk id="3" creationId="{BEC4D8DF-2632-7ED5-D7E0-F19B252BCE8E}"/>
          </ac:picMkLst>
        </pc:picChg>
        <pc:picChg chg="del">
          <ac:chgData name="Brendan Clifford" userId="f8efe35b-a2be-4942-bb79-6dede4f95270" providerId="ADAL" clId="{2229B642-133C-4098-A14D-9B81A0F0A06E}" dt="2023-03-07T11:33:47.699" v="0" actId="47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4D8DF-2632-7ED5-D7E0-F19B252B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1" ma:contentTypeDescription="Create a new document." ma:contentTypeScope="" ma:versionID="6c959cf1ea0bf0ffdd5ce16a9736ad8a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c61c6742cfbc24fef6bc4c5873524415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312A42AB-CCC4-4024-ABC7-B3A769B25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2023-03-07T11:34:01Z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