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Asset definitions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30D0A0-7349-470A-A2A2-49BA69E6B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97293"/>
            <a:ext cx="6480000" cy="38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1" ma:contentTypeDescription="Create a new document." ma:contentTypeScope="" ma:versionID="6c959cf1ea0bf0ffdd5ce16a9736ad8a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c61c6742cfbc24fef6bc4c5873524415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0F8393-EBA2-4520-AC6B-00D00EA03A66}"/>
</file>

<file path=customXml/itemProps2.xml><?xml version="1.0" encoding="utf-8"?>
<ds:datastoreItem xmlns:ds="http://schemas.openxmlformats.org/officeDocument/2006/customXml" ds:itemID="{F88E29E7-C65E-4480-B1B0-85A239935903}"/>
</file>

<file path=customXml/itemProps3.xml><?xml version="1.0" encoding="utf-8"?>
<ds:datastoreItem xmlns:ds="http://schemas.openxmlformats.org/officeDocument/2006/customXml" ds:itemID="{B61D20AA-3AAA-418A-B37D-FF02E8B61EC0}"/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222</TotalTime>
  <Words>6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Asset definitions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60</cp:revision>
  <dcterms:created xsi:type="dcterms:W3CDTF">2014-12-01T14:55:27Z</dcterms:created>
  <dcterms:modified xsi:type="dcterms:W3CDTF">2022-01-18T08:24:39Z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7000</vt:r8>
  </property>
  <property fmtid="{D5CDD505-2E9C-101B-9397-08002B2CF9AE}" pid="4" name="MediaServiceImageTags">
    <vt:lpwstr/>
  </property>
</Properties>
</file>