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F76DE-DDDB-4C2E-8E63-B13A05AA08E8}" v="1" dt="2023-09-05T09:58:23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  <pc:sldChg chg="addSp delSp modSp mod">
        <pc:chgData name="Brendan Clifford" userId="f8efe35b-a2be-4942-bb79-6dede4f95270" providerId="ADAL" clId="{BA7F76DE-DDDB-4C2E-8E63-B13A05AA08E8}" dt="2023-09-05T09:58:32.31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A7F76DE-DDDB-4C2E-8E63-B13A05AA08E8}" dt="2023-09-05T09:58:32.316" v="4" actId="12789"/>
          <ac:picMkLst>
            <pc:docMk/>
            <pc:sldMk cId="220554243" sldId="265"/>
            <ac:picMk id="3" creationId="{B7FD7365-0754-D4E2-601B-876CD6D6BC2F}"/>
          </ac:picMkLst>
        </pc:picChg>
        <pc:picChg chg="del">
          <ac:chgData name="Brendan Clifford" userId="f8efe35b-a2be-4942-bb79-6dede4f95270" providerId="ADAL" clId="{BA7F76DE-DDDB-4C2E-8E63-B13A05AA08E8}" dt="2023-09-05T09:58:17.668" v="0" actId="478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  <pc:sldChg chg="addSp delSp modSp mod">
        <pc:chgData name="Brendan Clifford" userId="f8efe35b-a2be-4942-bb79-6dede4f95270" providerId="ADAL" clId="{EBF78538-6774-4274-BE11-D1C88E85DE39}" dt="2023-06-06T10:01:33.23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EBF78538-6774-4274-BE11-D1C88E85DE39}" dt="2023-06-06T10:01:19.527" v="0" actId="478"/>
          <ac:picMkLst>
            <pc:docMk/>
            <pc:sldMk cId="220554243" sldId="265"/>
            <ac:picMk id="3" creationId="{40A6883F-8D38-08C2-6CFD-1D5305523189}"/>
          </ac:picMkLst>
        </pc:picChg>
        <pc:picChg chg="add mod">
          <ac:chgData name="Brendan Clifford" userId="f8efe35b-a2be-4942-bb79-6dede4f95270" providerId="ADAL" clId="{EBF78538-6774-4274-BE11-D1C88E85DE39}" dt="2023-06-06T10:01:33.236" v="4" actId="12789"/>
          <ac:picMkLst>
            <pc:docMk/>
            <pc:sldMk cId="220554243" sldId="265"/>
            <ac:picMk id="4" creationId="{28D75A42-93D3-AB8F-2ED3-583FBF9A9B59}"/>
          </ac:picMkLst>
        </pc:picChg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0948364-CA48-473F-A3B6-9AAC6D34C7FB}" dt="2023-02-06T14:35:36.392" v="0" actId="478"/>
          <ac:picMkLst>
            <pc:docMk/>
            <pc:sldMk cId="220554243" sldId="265"/>
            <ac:picMk id="3" creationId="{B0CA9790-27D8-C1EA-846D-C9C12F55DB98}"/>
          </ac:picMkLst>
        </pc:picChg>
        <pc:picChg chg="add mod">
          <ac:chgData name="Brendan Clifford" userId="f8efe35b-a2be-4942-bb79-6dede4f95270" providerId="ADAL" clId="{40948364-CA48-473F-A3B6-9AAC6D34C7FB}" dt="2023-02-06T14:35:46.501" v="4" actId="12789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  <pc:sldChg chg="addSp delSp modSp mod">
        <pc:chgData name="Brendan Clifford" userId="f8efe35b-a2be-4942-bb79-6dede4f95270" providerId="ADAL" clId="{68AB9847-E753-440F-93DE-2219FE61AE11}" dt="2023-05-02T07:49:33.7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8AB9847-E753-440F-93DE-2219FE61AE11}" dt="2023-05-02T07:49:33.786" v="4" actId="12789"/>
          <ac:picMkLst>
            <pc:docMk/>
            <pc:sldMk cId="220554243" sldId="265"/>
            <ac:picMk id="3" creationId="{40A6883F-8D38-08C2-6CFD-1D5305523189}"/>
          </ac:picMkLst>
        </pc:picChg>
        <pc:picChg chg="del">
          <ac:chgData name="Brendan Clifford" userId="f8efe35b-a2be-4942-bb79-6dede4f95270" providerId="ADAL" clId="{68AB9847-E753-440F-93DE-2219FE61AE11}" dt="2023-05-02T07:49:22.027" v="0" actId="478"/>
          <ac:picMkLst>
            <pc:docMk/>
            <pc:sldMk cId="220554243" sldId="265"/>
            <ac:picMk id="4" creationId="{5B7BC82F-603B-987C-3F08-3A69D06F4CBF}"/>
          </ac:picMkLst>
        </pc:picChg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  <pc:sldChg chg="addSp delSp modSp mod">
        <pc:chgData name="Brendan Clifford" userId="f8efe35b-a2be-4942-bb79-6dede4f95270" providerId="ADAL" clId="{D35C1836-37B0-4A58-A2ED-7A19989C5024}" dt="2023-03-07T11:31:18.00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35C1836-37B0-4A58-A2ED-7A19989C5024}" dt="2023-03-07T11:31:18.002" v="4" actId="12789"/>
          <ac:picMkLst>
            <pc:docMk/>
            <pc:sldMk cId="220554243" sldId="265"/>
            <ac:picMk id="3" creationId="{CC77B1E2-8A92-465E-6B4F-EAF10B38AB81}"/>
          </ac:picMkLst>
        </pc:picChg>
        <pc:picChg chg="del">
          <ac:chgData name="Brendan Clifford" userId="f8efe35b-a2be-4942-bb79-6dede4f95270" providerId="ADAL" clId="{D35C1836-37B0-4A58-A2ED-7A19989C5024}" dt="2023-03-07T11:31:09.260" v="0" actId="478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9AA0101-05D2-44C3-9F94-7E7000B4188F}" dt="2023-04-04T08:59:13.529" v="0" actId="478"/>
          <ac:picMkLst>
            <pc:docMk/>
            <pc:sldMk cId="220554243" sldId="265"/>
            <ac:picMk id="3" creationId="{CC77B1E2-8A92-465E-6B4F-EAF10B38AB81}"/>
          </ac:picMkLst>
        </pc:picChg>
        <pc:picChg chg="add mod">
          <ac:chgData name="Brendan Clifford" userId="f8efe35b-a2be-4942-bb79-6dede4f95270" providerId="ADAL" clId="{79AA0101-05D2-44C3-9F94-7E7000B4188F}" dt="2023-04-04T08:59:23.835" v="4" actId="12789"/>
          <ac:picMkLst>
            <pc:docMk/>
            <pc:sldMk cId="220554243" sldId="265"/>
            <ac:picMk id="4" creationId="{5B7BC82F-603B-987C-3F08-3A69D06F4CBF}"/>
          </ac:picMkLst>
        </pc:picChg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  <pc:sldChg chg="addSp delSp modSp mod">
        <pc:chgData name="Brendan Clifford" userId="f8efe35b-a2be-4942-bb79-6dede4f95270" providerId="ADAL" clId="{9AFE4C15-B311-4EB6-B01A-CEF8D1EDC724}" dt="2023-08-03T10:16:12.06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AFE4C15-B311-4EB6-B01A-CEF8D1EDC724}" dt="2023-08-03T10:16:04.415" v="0" actId="478"/>
          <ac:picMkLst>
            <pc:docMk/>
            <pc:sldMk cId="220554243" sldId="265"/>
            <ac:picMk id="3" creationId="{5D7F0FFC-5AFC-0386-6895-30D466EC057D}"/>
          </ac:picMkLst>
        </pc:picChg>
        <pc:picChg chg="add mod">
          <ac:chgData name="Brendan Clifford" userId="f8efe35b-a2be-4942-bb79-6dede4f95270" providerId="ADAL" clId="{9AFE4C15-B311-4EB6-B01A-CEF8D1EDC724}" dt="2023-08-03T10:16:12.067" v="4" actId="12789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  <pc:sldChg chg="addSp delSp modSp mod">
        <pc:chgData name="Brendan Clifford" userId="f8efe35b-a2be-4942-bb79-6dede4f95270" providerId="ADAL" clId="{CFBF7779-7D0E-467B-854C-445D1ACE04D2}" dt="2023-07-04T14:31:52.75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FBF7779-7D0E-467B-854C-445D1ACE04D2}" dt="2023-07-04T14:31:52.757" v="4" actId="12789"/>
          <ac:picMkLst>
            <pc:docMk/>
            <pc:sldMk cId="220554243" sldId="265"/>
            <ac:picMk id="3" creationId="{5D7F0FFC-5AFC-0386-6895-30D466EC057D}"/>
          </ac:picMkLst>
        </pc:picChg>
        <pc:picChg chg="del">
          <ac:chgData name="Brendan Clifford" userId="f8efe35b-a2be-4942-bb79-6dede4f95270" providerId="ADAL" clId="{CFBF7779-7D0E-467B-854C-445D1ACE04D2}" dt="2023-07-04T14:31:40.275" v="0" actId="478"/>
          <ac:picMkLst>
            <pc:docMk/>
            <pc:sldMk cId="220554243" sldId="265"/>
            <ac:picMk id="4" creationId="{28D75A42-93D3-AB8F-2ED3-583FBF9A9B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D7365-0754-D4E2-601B-876CD6D6B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4" ma:contentTypeDescription="Create a new document." ma:contentTypeScope="" ma:versionID="569cf54491ee97d58797e808b3e75158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ea742e911f7d29f22751cf299cd269a4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FA5CD17A-5A4B-4B1D-A506-7F8B9134B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58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117</cp:revision>
  <dcterms:created xsi:type="dcterms:W3CDTF">2014-12-01T14:55:27Z</dcterms:created>
  <dcterms:modified xsi:type="dcterms:W3CDTF">2023-09-05T09:58:33Z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