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45FC8F-0C41-408A-9106-776C5D8CBF68}" v="1" dt="2023-09-05T09:58:53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59A613D7-F068-48AB-8BEA-CD667DF48069}"/>
    <pc:docChg chg="custSel modSld">
      <pc:chgData name="Brendan Clifford" userId="f8efe35b-a2be-4942-bb79-6dede4f95270" providerId="ADAL" clId="{59A613D7-F068-48AB-8BEA-CD667DF48069}" dt="2023-08-03T10:16:41.586" v="4" actId="12789"/>
      <pc:docMkLst>
        <pc:docMk/>
      </pc:docMkLst>
      <pc:sldChg chg="addSp delSp modSp mod">
        <pc:chgData name="Brendan Clifford" userId="f8efe35b-a2be-4942-bb79-6dede4f95270" providerId="ADAL" clId="{59A613D7-F068-48AB-8BEA-CD667DF48069}" dt="2023-08-03T10:16:41.586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59A613D7-F068-48AB-8BEA-CD667DF48069}" dt="2023-08-03T10:16:29.640" v="0" actId="478"/>
          <ac:picMkLst>
            <pc:docMk/>
            <pc:sldMk cId="220554243" sldId="265"/>
            <ac:picMk id="3" creationId="{1FA32059-987D-5E4C-96F4-E3DAA7858FFC}"/>
          </ac:picMkLst>
        </pc:picChg>
        <pc:picChg chg="add mod">
          <ac:chgData name="Brendan Clifford" userId="f8efe35b-a2be-4942-bb79-6dede4f95270" providerId="ADAL" clId="{59A613D7-F068-48AB-8BEA-CD667DF48069}" dt="2023-08-03T10:16:41.586" v="4" actId="12789"/>
          <ac:picMkLst>
            <pc:docMk/>
            <pc:sldMk cId="220554243" sldId="265"/>
            <ac:picMk id="4" creationId="{EC3A25EB-6DF1-7B48-C9E2-16EE93B95B45}"/>
          </ac:picMkLst>
        </pc:picChg>
      </pc:sldChg>
    </pc:docChg>
  </pc:docChgLst>
  <pc:docChgLst>
    <pc:chgData name="Brendan Clifford" userId="f8efe35b-a2be-4942-bb79-6dede4f95270" providerId="ADAL" clId="{76B27DB0-DA6B-4CDD-ABB1-7D8DF55068CA}"/>
    <pc:docChg chg="custSel modSld">
      <pc:chgData name="Brendan Clifford" userId="f8efe35b-a2be-4942-bb79-6dede4f95270" providerId="ADAL" clId="{76B27DB0-DA6B-4CDD-ABB1-7D8DF55068CA}" dt="2023-05-02T07:50:10.894" v="4" actId="12789"/>
      <pc:docMkLst>
        <pc:docMk/>
      </pc:docMkLst>
      <pc:sldChg chg="addSp delSp modSp mod">
        <pc:chgData name="Brendan Clifford" userId="f8efe35b-a2be-4942-bb79-6dede4f95270" providerId="ADAL" clId="{76B27DB0-DA6B-4CDD-ABB1-7D8DF55068CA}" dt="2023-05-02T07:50:10.89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76B27DB0-DA6B-4CDD-ABB1-7D8DF55068CA}" dt="2023-05-02T07:50:10.894" v="4" actId="12789"/>
          <ac:picMkLst>
            <pc:docMk/>
            <pc:sldMk cId="220554243" sldId="265"/>
            <ac:picMk id="3" creationId="{03FE510C-A71F-59C5-EE36-86543B1F2215}"/>
          </ac:picMkLst>
        </pc:picChg>
        <pc:picChg chg="del">
          <ac:chgData name="Brendan Clifford" userId="f8efe35b-a2be-4942-bb79-6dede4f95270" providerId="ADAL" clId="{76B27DB0-DA6B-4CDD-ABB1-7D8DF55068CA}" dt="2023-05-02T07:49:59.900" v="0" actId="478"/>
          <ac:picMkLst>
            <pc:docMk/>
            <pc:sldMk cId="220554243" sldId="265"/>
            <ac:picMk id="4" creationId="{FC3789A1-DBEE-8222-ED0E-FA165D0BAE68}"/>
          </ac:picMkLst>
        </pc:picChg>
      </pc:sldChg>
    </pc:docChg>
  </pc:docChgLst>
  <pc:docChgLst>
    <pc:chgData name="Brendan Clifford" userId="f8efe35b-a2be-4942-bb79-6dede4f95270" providerId="ADAL" clId="{22A33906-7B5E-4857-B031-4334EB2445E5}"/>
    <pc:docChg chg="custSel modSld">
      <pc:chgData name="Brendan Clifford" userId="f8efe35b-a2be-4942-bb79-6dede4f95270" providerId="ADAL" clId="{22A33906-7B5E-4857-B031-4334EB2445E5}" dt="2023-04-04T09:00:06.980" v="4" actId="12789"/>
      <pc:docMkLst>
        <pc:docMk/>
      </pc:docMkLst>
      <pc:sldChg chg="addSp delSp modSp mod">
        <pc:chgData name="Brendan Clifford" userId="f8efe35b-a2be-4942-bb79-6dede4f95270" providerId="ADAL" clId="{22A33906-7B5E-4857-B031-4334EB2445E5}" dt="2023-04-04T09:00:06.980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22A33906-7B5E-4857-B031-4334EB2445E5}" dt="2023-04-04T08:59:43.619" v="0" actId="478"/>
          <ac:picMkLst>
            <pc:docMk/>
            <pc:sldMk cId="220554243" sldId="265"/>
            <ac:picMk id="3" creationId="{00723E6A-E307-FA76-6F90-A817F1A3D394}"/>
          </ac:picMkLst>
        </pc:picChg>
        <pc:picChg chg="add mod">
          <ac:chgData name="Brendan Clifford" userId="f8efe35b-a2be-4942-bb79-6dede4f95270" providerId="ADAL" clId="{22A33906-7B5E-4857-B031-4334EB2445E5}" dt="2023-04-04T09:00:06.980" v="4" actId="12789"/>
          <ac:picMkLst>
            <pc:docMk/>
            <pc:sldMk cId="220554243" sldId="265"/>
            <ac:picMk id="4" creationId="{FC3789A1-DBEE-8222-ED0E-FA165D0BAE68}"/>
          </ac:picMkLst>
        </pc:picChg>
      </pc:sldChg>
    </pc:docChg>
  </pc:docChgLst>
  <pc:docChgLst>
    <pc:chgData name="Brendan Clifford" userId="f8efe35b-a2be-4942-bb79-6dede4f95270" providerId="ADAL" clId="{2527E62C-5208-4823-B84E-BA6F82436C45}"/>
    <pc:docChg chg="custSel modSld">
      <pc:chgData name="Brendan Clifford" userId="f8efe35b-a2be-4942-bb79-6dede4f95270" providerId="ADAL" clId="{2527E62C-5208-4823-B84E-BA6F82436C45}" dt="2023-07-04T14:32:29.929" v="5" actId="12789"/>
      <pc:docMkLst>
        <pc:docMk/>
      </pc:docMkLst>
      <pc:sldChg chg="addSp delSp modSp mod">
        <pc:chgData name="Brendan Clifford" userId="f8efe35b-a2be-4942-bb79-6dede4f95270" providerId="ADAL" clId="{2527E62C-5208-4823-B84E-BA6F82436C45}" dt="2023-07-04T14:32:29.929" v="5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527E62C-5208-4823-B84E-BA6F82436C45}" dt="2023-07-04T14:32:29.929" v="5" actId="12789"/>
          <ac:picMkLst>
            <pc:docMk/>
            <pc:sldMk cId="220554243" sldId="265"/>
            <ac:picMk id="3" creationId="{1FA32059-987D-5E4C-96F4-E3DAA7858FFC}"/>
          </ac:picMkLst>
        </pc:picChg>
        <pc:picChg chg="del">
          <ac:chgData name="Brendan Clifford" userId="f8efe35b-a2be-4942-bb79-6dede4f95270" providerId="ADAL" clId="{2527E62C-5208-4823-B84E-BA6F82436C45}" dt="2023-07-04T14:32:10.049" v="0" actId="478"/>
          <ac:picMkLst>
            <pc:docMk/>
            <pc:sldMk cId="220554243" sldId="265"/>
            <ac:picMk id="4" creationId="{EFC9F911-CB36-94A3-58A1-10D08A40B236}"/>
          </ac:picMkLst>
        </pc:picChg>
      </pc:sldChg>
    </pc:docChg>
  </pc:docChgLst>
  <pc:docChgLst>
    <pc:chgData name="Brendan Clifford" userId="f8efe35b-a2be-4942-bb79-6dede4f95270" providerId="ADAL" clId="{9245FC8F-0C41-408A-9106-776C5D8CBF68}"/>
    <pc:docChg chg="custSel modSld">
      <pc:chgData name="Brendan Clifford" userId="f8efe35b-a2be-4942-bb79-6dede4f95270" providerId="ADAL" clId="{9245FC8F-0C41-408A-9106-776C5D8CBF68}" dt="2023-09-05T09:59:00.947" v="4" actId="12789"/>
      <pc:docMkLst>
        <pc:docMk/>
      </pc:docMkLst>
      <pc:sldChg chg="addSp delSp modSp mod">
        <pc:chgData name="Brendan Clifford" userId="f8efe35b-a2be-4942-bb79-6dede4f95270" providerId="ADAL" clId="{9245FC8F-0C41-408A-9106-776C5D8CBF68}" dt="2023-09-05T09:59:00.947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9245FC8F-0C41-408A-9106-776C5D8CBF68}" dt="2023-09-05T09:59:00.947" v="4" actId="12789"/>
          <ac:picMkLst>
            <pc:docMk/>
            <pc:sldMk cId="220554243" sldId="265"/>
            <ac:picMk id="3" creationId="{EB116E99-1F2A-946B-ED16-69A9610BD687}"/>
          </ac:picMkLst>
        </pc:picChg>
        <pc:picChg chg="del">
          <ac:chgData name="Brendan Clifford" userId="f8efe35b-a2be-4942-bb79-6dede4f95270" providerId="ADAL" clId="{9245FC8F-0C41-408A-9106-776C5D8CBF68}" dt="2023-09-05T09:58:50.641" v="0" actId="478"/>
          <ac:picMkLst>
            <pc:docMk/>
            <pc:sldMk cId="220554243" sldId="265"/>
            <ac:picMk id="4" creationId="{EC3A25EB-6DF1-7B48-C9E2-16EE93B95B45}"/>
          </ac:picMkLst>
        </pc:picChg>
      </pc:sldChg>
    </pc:docChg>
  </pc:docChgLst>
  <pc:docChgLst>
    <pc:chgData name="Brendan Clifford" userId="f8efe35b-a2be-4942-bb79-6dede4f95270" providerId="ADAL" clId="{D2957F84-C01B-42D2-BF4D-A2DE324D990F}"/>
    <pc:docChg chg="custSel modSld">
      <pc:chgData name="Brendan Clifford" userId="f8efe35b-a2be-4942-bb79-6dede4f95270" providerId="ADAL" clId="{D2957F84-C01B-42D2-BF4D-A2DE324D990F}" dt="2023-03-07T11:31:57.148" v="4" actId="12789"/>
      <pc:docMkLst>
        <pc:docMk/>
      </pc:docMkLst>
      <pc:sldChg chg="addSp delSp modSp mod">
        <pc:chgData name="Brendan Clifford" userId="f8efe35b-a2be-4942-bb79-6dede4f95270" providerId="ADAL" clId="{D2957F84-C01B-42D2-BF4D-A2DE324D990F}" dt="2023-03-07T11:31:57.148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2957F84-C01B-42D2-BF4D-A2DE324D990F}" dt="2023-03-07T11:31:57.148" v="4" actId="12789"/>
          <ac:picMkLst>
            <pc:docMk/>
            <pc:sldMk cId="220554243" sldId="265"/>
            <ac:picMk id="3" creationId="{00723E6A-E307-FA76-6F90-A817F1A3D394}"/>
          </ac:picMkLst>
        </pc:picChg>
        <pc:picChg chg="del">
          <ac:chgData name="Brendan Clifford" userId="f8efe35b-a2be-4942-bb79-6dede4f95270" providerId="ADAL" clId="{D2957F84-C01B-42D2-BF4D-A2DE324D990F}" dt="2023-03-07T11:31:47.191" v="0" actId="478"/>
          <ac:picMkLst>
            <pc:docMk/>
            <pc:sldMk cId="220554243" sldId="265"/>
            <ac:picMk id="4" creationId="{6C091CEB-4F5B-1FAA-9690-E6CB98CAE880}"/>
          </ac:picMkLst>
        </pc:picChg>
      </pc:sldChg>
    </pc:docChg>
  </pc:docChgLst>
  <pc:docChgLst>
    <pc:chgData name="Brendan Clifford" userId="f8efe35b-a2be-4942-bb79-6dede4f95270" providerId="ADAL" clId="{08CA0A17-7B17-46F0-B382-0954FA667CB2}"/>
    <pc:docChg chg="custSel modSld">
      <pc:chgData name="Brendan Clifford" userId="f8efe35b-a2be-4942-bb79-6dede4f95270" providerId="ADAL" clId="{08CA0A17-7B17-46F0-B382-0954FA667CB2}" dt="2023-02-06T14:36:13.052" v="4" actId="12789"/>
      <pc:docMkLst>
        <pc:docMk/>
      </pc:docMkLst>
      <pc:sldChg chg="addSp delSp modSp mod">
        <pc:chgData name="Brendan Clifford" userId="f8efe35b-a2be-4942-bb79-6dede4f95270" providerId="ADAL" clId="{08CA0A17-7B17-46F0-B382-0954FA667CB2}" dt="2023-02-06T14:36:13.052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08CA0A17-7B17-46F0-B382-0954FA667CB2}" dt="2023-02-06T14:36:03.713" v="0" actId="478"/>
          <ac:picMkLst>
            <pc:docMk/>
            <pc:sldMk cId="220554243" sldId="265"/>
            <ac:picMk id="3" creationId="{07530A8F-E1CF-421D-3863-023988BEAE8D}"/>
          </ac:picMkLst>
        </pc:picChg>
        <pc:picChg chg="add mod">
          <ac:chgData name="Brendan Clifford" userId="f8efe35b-a2be-4942-bb79-6dede4f95270" providerId="ADAL" clId="{08CA0A17-7B17-46F0-B382-0954FA667CB2}" dt="2023-02-06T14:36:13.052" v="4" actId="12789"/>
          <ac:picMkLst>
            <pc:docMk/>
            <pc:sldMk cId="220554243" sldId="265"/>
            <ac:picMk id="4" creationId="{6C091CEB-4F5B-1FAA-9690-E6CB98CAE880}"/>
          </ac:picMkLst>
        </pc:picChg>
      </pc:sldChg>
    </pc:docChg>
  </pc:docChgLst>
  <pc:docChgLst>
    <pc:chgData name="Brendan Clifford" userId="f8efe35b-a2be-4942-bb79-6dede4f95270" providerId="ADAL" clId="{366C8C67-34A8-42DF-A7B8-176BC02E3E4B}"/>
    <pc:docChg chg="custSel modSld">
      <pc:chgData name="Brendan Clifford" userId="f8efe35b-a2be-4942-bb79-6dede4f95270" providerId="ADAL" clId="{366C8C67-34A8-42DF-A7B8-176BC02E3E4B}" dt="2023-06-06T10:03:44.549" v="4" actId="12789"/>
      <pc:docMkLst>
        <pc:docMk/>
      </pc:docMkLst>
      <pc:sldChg chg="addSp delSp modSp mod">
        <pc:chgData name="Brendan Clifford" userId="f8efe35b-a2be-4942-bb79-6dede4f95270" providerId="ADAL" clId="{366C8C67-34A8-42DF-A7B8-176BC02E3E4B}" dt="2023-06-06T10:03:44.549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366C8C67-34A8-42DF-A7B8-176BC02E3E4B}" dt="2023-06-06T10:03:33.883" v="0" actId="478"/>
          <ac:picMkLst>
            <pc:docMk/>
            <pc:sldMk cId="220554243" sldId="265"/>
            <ac:picMk id="3" creationId="{03FE510C-A71F-59C5-EE36-86543B1F2215}"/>
          </ac:picMkLst>
        </pc:picChg>
        <pc:picChg chg="add mod">
          <ac:chgData name="Brendan Clifford" userId="f8efe35b-a2be-4942-bb79-6dede4f95270" providerId="ADAL" clId="{366C8C67-34A8-42DF-A7B8-176BC02E3E4B}" dt="2023-06-06T10:03:44.549" v="4" actId="12789"/>
          <ac:picMkLst>
            <pc:docMk/>
            <pc:sldMk cId="220554243" sldId="265"/>
            <ac:picMk id="4" creationId="{EFC9F911-CB36-94A3-58A1-10D08A40B23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emerging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116E99-1F2A-946B-ED16-69A9610BD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4" ma:contentTypeDescription="Create a new document." ma:contentTypeScope="" ma:versionID="569cf54491ee97d58797e808b3e75158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ea742e911f7d29f22751cf299cd269a4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E2AEC9-90C8-4DC6-8DF5-C831F584D6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D8A1D-F800-4D4F-8FD3-CCB8E64697C8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2037C025-2769-47EB-BF48-038D16DB3C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286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emerging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117</cp:revision>
  <dcterms:created xsi:type="dcterms:W3CDTF">2014-12-01T14:55:27Z</dcterms:created>
  <dcterms:modified xsi:type="dcterms:W3CDTF">2023-09-05T09:59:02Z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7300</vt:r8>
  </property>
  <property fmtid="{D5CDD505-2E9C-101B-9397-08002B2CF9AE}" pid="4" name="MediaServiceImageTags">
    <vt:lpwstr/>
  </property>
</Properties>
</file>