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6EF11-7D20-4A21-A20A-F8DF7C2FCA62}" v="1" dt="2023-09-05T09:59:25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  <pc:sldChg chg="addSp delSp modSp mod">
        <pc:chgData name="Brendan Clifford" userId="f8efe35b-a2be-4942-bb79-6dede4f95270" providerId="ADAL" clId="{0916904E-6350-4DA6-949B-229329DEBF20}" dt="2023-02-06T14:36:39.79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916904E-6350-4DA6-949B-229329DEBF20}" dt="2023-02-06T14:36:29.839" v="0" actId="478"/>
          <ac:picMkLst>
            <pc:docMk/>
            <pc:sldMk cId="220554243" sldId="265"/>
            <ac:picMk id="3" creationId="{6E146CAE-5850-CBB2-3393-7715D9EA3B98}"/>
          </ac:picMkLst>
        </pc:picChg>
        <pc:picChg chg="add mod">
          <ac:chgData name="Brendan Clifford" userId="f8efe35b-a2be-4942-bb79-6dede4f95270" providerId="ADAL" clId="{0916904E-6350-4DA6-949B-229329DEBF20}" dt="2023-02-06T14:36:39.796" v="4" actId="12789"/>
          <ac:picMkLst>
            <pc:docMk/>
            <pc:sldMk cId="220554243" sldId="265"/>
            <ac:picMk id="4" creationId="{57951F5A-C844-85CE-D58A-A22657D54E5D}"/>
          </ac:picMkLst>
        </pc:picChg>
      </pc:sldChg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C1065DD-8C42-4705-BDBB-AD07BCB32A8C}" dt="2023-04-04T09:00:25.229" v="0" actId="478"/>
          <ac:picMkLst>
            <pc:docMk/>
            <pc:sldMk cId="220554243" sldId="265"/>
            <ac:picMk id="3" creationId="{0B23E794-E654-4ED2-F78F-FD859105CA89}"/>
          </ac:picMkLst>
        </pc:picChg>
        <pc:picChg chg="add mod">
          <ac:chgData name="Brendan Clifford" userId="f8efe35b-a2be-4942-bb79-6dede4f95270" providerId="ADAL" clId="{7C1065DD-8C42-4705-BDBB-AD07BCB32A8C}" dt="2023-04-04T09:00:38.857" v="4" actId="12789"/>
          <ac:picMkLst>
            <pc:docMk/>
            <pc:sldMk cId="220554243" sldId="265"/>
            <ac:picMk id="4" creationId="{B0ED15A0-6782-9046-975A-C7E955730BF4}"/>
          </ac:picMkLst>
        </pc:picChg>
      </pc:sldChg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C61FFDE4-FEA0-4144-B26B-4EACDE514A2A}" dt="2023-06-06T10:04:03.793" v="0" actId="478"/>
          <ac:picMkLst>
            <pc:docMk/>
            <pc:sldMk cId="220554243" sldId="265"/>
            <ac:picMk id="3" creationId="{408BAC82-4A7B-1161-9121-403A6CA619F5}"/>
          </ac:picMkLst>
        </pc:picChg>
        <pc:picChg chg="add mod">
          <ac:chgData name="Brendan Clifford" userId="f8efe35b-a2be-4942-bb79-6dede4f95270" providerId="ADAL" clId="{C61FFDE4-FEA0-4144-B26B-4EACDE514A2A}" dt="2023-06-06T10:04:13.150" v="4" actId="12789"/>
          <ac:picMkLst>
            <pc:docMk/>
            <pc:sldMk cId="220554243" sldId="265"/>
            <ac:picMk id="4" creationId="{6FE3DF1B-7D1D-3B7C-84F1-DED6E4AA6FC5}"/>
          </ac:picMkLst>
        </pc:picChg>
      </pc:sldChg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  <pc:sldChg chg="addSp delSp modSp mod">
        <pc:chgData name="Brendan Clifford" userId="f8efe35b-a2be-4942-bb79-6dede4f95270" providerId="ADAL" clId="{0B39A670-9B85-405A-B23D-25D7E2888F47}" dt="2023-08-03T10:18:36.33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B39A670-9B85-405A-B23D-25D7E2888F47}" dt="2023-08-03T10:18:25.650" v="0" actId="478"/>
          <ac:picMkLst>
            <pc:docMk/>
            <pc:sldMk cId="220554243" sldId="265"/>
            <ac:picMk id="3" creationId="{08CEFE35-EFBD-7EEF-5166-378C68CF927A}"/>
          </ac:picMkLst>
        </pc:picChg>
        <pc:picChg chg="add mod">
          <ac:chgData name="Brendan Clifford" userId="f8efe35b-a2be-4942-bb79-6dede4f95270" providerId="ADAL" clId="{0B39A670-9B85-405A-B23D-25D7E2888F47}" dt="2023-08-03T10:18:36.337" v="4" actId="12789"/>
          <ac:picMkLst>
            <pc:docMk/>
            <pc:sldMk cId="220554243" sldId="265"/>
            <ac:picMk id="4" creationId="{46238069-A926-AB13-75D1-CE4C7FB25B98}"/>
          </ac:picMkLst>
        </pc:picChg>
      </pc:sldChg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CB7E1D42-2172-476F-851F-4FEEA55BC3ED}" dt="2023-07-04T14:42:29.315" v="4" actId="12789"/>
          <ac:picMkLst>
            <pc:docMk/>
            <pc:sldMk cId="220554243" sldId="265"/>
            <ac:picMk id="3" creationId="{08CEFE35-EFBD-7EEF-5166-378C68CF927A}"/>
          </ac:picMkLst>
        </pc:picChg>
        <pc:picChg chg="del">
          <ac:chgData name="Brendan Clifford" userId="f8efe35b-a2be-4942-bb79-6dede4f95270" providerId="ADAL" clId="{CB7E1D42-2172-476F-851F-4FEEA55BC3ED}" dt="2023-07-04T14:42:15.775" v="0" actId="478"/>
          <ac:picMkLst>
            <pc:docMk/>
            <pc:sldMk cId="220554243" sldId="265"/>
            <ac:picMk id="4" creationId="{6FE3DF1B-7D1D-3B7C-84F1-DED6E4AA6FC5}"/>
          </ac:picMkLst>
        </pc:picChg>
      </pc:sldChg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9BBF711-6D2F-4EB8-8F0C-361140839C6F}" dt="2023-05-02T07:50:44.381" v="4" actId="12789"/>
          <ac:picMkLst>
            <pc:docMk/>
            <pc:sldMk cId="220554243" sldId="265"/>
            <ac:picMk id="3" creationId="{408BAC82-4A7B-1161-9121-403A6CA619F5}"/>
          </ac:picMkLst>
        </pc:picChg>
        <pc:picChg chg="del">
          <ac:chgData name="Brendan Clifford" userId="f8efe35b-a2be-4942-bb79-6dede4f95270" providerId="ADAL" clId="{E9BBF711-6D2F-4EB8-8F0C-361140839C6F}" dt="2023-05-02T07:50:33.523" v="0" actId="478"/>
          <ac:picMkLst>
            <pc:docMk/>
            <pc:sldMk cId="220554243" sldId="265"/>
            <ac:picMk id="4" creationId="{B0ED15A0-6782-9046-975A-C7E955730BF4}"/>
          </ac:picMkLst>
        </pc:picChg>
      </pc:sldChg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  <pc:sldChg chg="addSp delSp modSp mod">
        <pc:chgData name="Brendan Clifford" userId="f8efe35b-a2be-4942-bb79-6dede4f95270" providerId="ADAL" clId="{7B49B174-B850-423B-91ED-2B8195D0736E}" dt="2023-03-07T11:32:41.324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B49B174-B850-423B-91ED-2B8195D0736E}" dt="2023-03-07T11:32:41.324" v="5" actId="12789"/>
          <ac:picMkLst>
            <pc:docMk/>
            <pc:sldMk cId="220554243" sldId="265"/>
            <ac:picMk id="3" creationId="{0B23E794-E654-4ED2-F78F-FD859105CA89}"/>
          </ac:picMkLst>
        </pc:picChg>
        <pc:picChg chg="del mod">
          <ac:chgData name="Brendan Clifford" userId="f8efe35b-a2be-4942-bb79-6dede4f95270" providerId="ADAL" clId="{7B49B174-B850-423B-91ED-2B8195D0736E}" dt="2023-03-07T11:32:28.489" v="1" actId="478"/>
          <ac:picMkLst>
            <pc:docMk/>
            <pc:sldMk cId="220554243" sldId="265"/>
            <ac:picMk id="4" creationId="{57951F5A-C844-85CE-D58A-A22657D54E5D}"/>
          </ac:picMkLst>
        </pc:picChg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  <pc:sldChg chg="addSp delSp modSp mod">
        <pc:chgData name="Brendan Clifford" userId="f8efe35b-a2be-4942-bb79-6dede4f95270" providerId="ADAL" clId="{4826EF11-7D20-4A21-A20A-F8DF7C2FCA62}" dt="2023-09-05T09:59:32.02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4826EF11-7D20-4A21-A20A-F8DF7C2FCA62}" dt="2023-09-05T09:59:32.022" v="4" actId="12789"/>
          <ac:picMkLst>
            <pc:docMk/>
            <pc:sldMk cId="220554243" sldId="265"/>
            <ac:picMk id="3" creationId="{53C9FE6D-6617-2EED-37F8-182CDF22D47D}"/>
          </ac:picMkLst>
        </pc:picChg>
        <pc:picChg chg="del">
          <ac:chgData name="Brendan Clifford" userId="f8efe35b-a2be-4942-bb79-6dede4f95270" providerId="ADAL" clId="{4826EF11-7D20-4A21-A20A-F8DF7C2FCA62}" dt="2023-09-05T09:59:21.948" v="0" actId="478"/>
          <ac:picMkLst>
            <pc:docMk/>
            <pc:sldMk cId="220554243" sldId="265"/>
            <ac:picMk id="4" creationId="{46238069-A926-AB13-75D1-CE4C7FB25B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C9FE6D-6617-2EED-37F8-182CDF22D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4" ma:contentTypeDescription="Create a new document." ma:contentTypeScope="" ma:versionID="569cf54491ee97d58797e808b3e75158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ea742e911f7d29f22751cf299cd269a4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5B8FAF-A578-4AE2-8503-4DA7893560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102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113</cp:revision>
  <dcterms:created xsi:type="dcterms:W3CDTF">2014-12-01T14:55:27Z</dcterms:created>
  <dcterms:modified xsi:type="dcterms:W3CDTF">2023-09-05T09:59:34Z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