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65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>
          <p15:clr>
            <a:srgbClr val="A4A3A4"/>
          </p15:clr>
        </p15:guide>
        <p15:guide id="2" orient="horz" pos="935">
          <p15:clr>
            <a:srgbClr val="A4A3A4"/>
          </p15:clr>
        </p15:guide>
        <p15:guide id="3" orient="horz" pos="3837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2880">
          <p15:clr>
            <a:srgbClr val="A4A3A4"/>
          </p15:clr>
        </p15:guide>
        <p15:guide id="6" pos="237">
          <p15:clr>
            <a:srgbClr val="A4A3A4"/>
          </p15:clr>
        </p15:guide>
        <p15:guide id="7" pos="5215">
          <p15:clr>
            <a:srgbClr val="A4A3A4"/>
          </p15:clr>
        </p15:guide>
        <p15:guide id="8" pos="2789">
          <p15:clr>
            <a:srgbClr val="A4A3A4"/>
          </p15:clr>
        </p15:guide>
        <p15:guide id="9" pos="2971">
          <p15:clr>
            <a:srgbClr val="A4A3A4"/>
          </p15:clr>
        </p15:guide>
        <p15:guide id="10" pos="1927">
          <p15:clr>
            <a:srgbClr val="A4A3A4"/>
          </p15:clr>
        </p15:guide>
        <p15:guide id="11" pos="4876">
          <p15:clr>
            <a:srgbClr val="A4A3A4"/>
          </p15:clr>
        </p15:guide>
        <p15:guide id="12" pos="2014">
          <p15:clr>
            <a:srgbClr val="A4A3A4"/>
          </p15:clr>
        </p15:guide>
        <p15:guide id="13" pos="374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E91E57E-70B3-4189-9CEF-9C46A6C2B613}" v="1" dt="2023-09-05T09:59:57.8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40" autoAdjust="0"/>
    <p:restoredTop sz="94660"/>
  </p:normalViewPr>
  <p:slideViewPr>
    <p:cSldViewPr showGuides="1">
      <p:cViewPr varScale="1">
        <p:scale>
          <a:sx n="106" d="100"/>
          <a:sy n="106" d="100"/>
        </p:scale>
        <p:origin x="1452" y="96"/>
      </p:cViewPr>
      <p:guideLst>
        <p:guide orient="horz" pos="2387"/>
        <p:guide orient="horz" pos="935"/>
        <p:guide orient="horz" pos="3837"/>
        <p:guide orient="horz" pos="3974"/>
        <p:guide pos="2880"/>
        <p:guide pos="237"/>
        <p:guide pos="5215"/>
        <p:guide pos="2789"/>
        <p:guide pos="2971"/>
        <p:guide pos="1927"/>
        <p:guide pos="4876"/>
        <p:guide pos="2014"/>
        <p:guide pos="37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endan Clifford" userId="f8efe35b-a2be-4942-bb79-6dede4f95270" providerId="ADAL" clId="{DCB3903E-DD65-4177-9207-89DD688496A9}"/>
    <pc:docChg chg="custSel modSld">
      <pc:chgData name="Brendan Clifford" userId="f8efe35b-a2be-4942-bb79-6dede4f95270" providerId="ADAL" clId="{DCB3903E-DD65-4177-9207-89DD688496A9}" dt="2023-03-07T11:33:04.022" v="4" actId="12789"/>
      <pc:docMkLst>
        <pc:docMk/>
      </pc:docMkLst>
      <pc:sldChg chg="addSp delSp modSp mod">
        <pc:chgData name="Brendan Clifford" userId="f8efe35b-a2be-4942-bb79-6dede4f95270" providerId="ADAL" clId="{DCB3903E-DD65-4177-9207-89DD688496A9}" dt="2023-03-07T11:33:04.022" v="4" actId="12789"/>
        <pc:sldMkLst>
          <pc:docMk/>
          <pc:sldMk cId="220554243" sldId="265"/>
        </pc:sldMkLst>
        <pc:picChg chg="del">
          <ac:chgData name="Brendan Clifford" userId="f8efe35b-a2be-4942-bb79-6dede4f95270" providerId="ADAL" clId="{DCB3903E-DD65-4177-9207-89DD688496A9}" dt="2023-03-07T11:32:54.010" v="0" actId="478"/>
          <ac:picMkLst>
            <pc:docMk/>
            <pc:sldMk cId="220554243" sldId="265"/>
            <ac:picMk id="3" creationId="{328C8771-9F7D-C6B1-392E-CB56951A4652}"/>
          </ac:picMkLst>
        </pc:picChg>
        <pc:picChg chg="add mod">
          <ac:chgData name="Brendan Clifford" userId="f8efe35b-a2be-4942-bb79-6dede4f95270" providerId="ADAL" clId="{DCB3903E-DD65-4177-9207-89DD688496A9}" dt="2023-03-07T11:33:04.022" v="4" actId="12789"/>
          <ac:picMkLst>
            <pc:docMk/>
            <pc:sldMk cId="220554243" sldId="265"/>
            <ac:picMk id="4" creationId="{6472EAEE-7D34-3B09-ACCE-34025F7BF7B0}"/>
          </ac:picMkLst>
        </pc:picChg>
      </pc:sldChg>
    </pc:docChg>
  </pc:docChgLst>
  <pc:docChgLst>
    <pc:chgData name="Brendan Clifford" userId="f8efe35b-a2be-4942-bb79-6dede4f95270" providerId="ADAL" clId="{435B6783-E1FA-4023-9BFC-4BFAB021BE61}"/>
    <pc:docChg chg="custSel modSld">
      <pc:chgData name="Brendan Clifford" userId="f8efe35b-a2be-4942-bb79-6dede4f95270" providerId="ADAL" clId="{435B6783-E1FA-4023-9BFC-4BFAB021BE61}" dt="2023-07-04T14:43:07.463" v="4" actId="12789"/>
      <pc:docMkLst>
        <pc:docMk/>
      </pc:docMkLst>
      <pc:sldChg chg="addSp delSp modSp mod">
        <pc:chgData name="Brendan Clifford" userId="f8efe35b-a2be-4942-bb79-6dede4f95270" providerId="ADAL" clId="{435B6783-E1FA-4023-9BFC-4BFAB021BE61}" dt="2023-07-04T14:43:07.463" v="4" actId="12789"/>
        <pc:sldMkLst>
          <pc:docMk/>
          <pc:sldMk cId="220554243" sldId="265"/>
        </pc:sldMkLst>
        <pc:picChg chg="del">
          <ac:chgData name="Brendan Clifford" userId="f8efe35b-a2be-4942-bb79-6dede4f95270" providerId="ADAL" clId="{435B6783-E1FA-4023-9BFC-4BFAB021BE61}" dt="2023-07-04T14:42:51.857" v="0" actId="478"/>
          <ac:picMkLst>
            <pc:docMk/>
            <pc:sldMk cId="220554243" sldId="265"/>
            <ac:picMk id="3" creationId="{2833BFA1-E0A1-0EE8-C44E-94E98942BA64}"/>
          </ac:picMkLst>
        </pc:picChg>
        <pc:picChg chg="add mod">
          <ac:chgData name="Brendan Clifford" userId="f8efe35b-a2be-4942-bb79-6dede4f95270" providerId="ADAL" clId="{435B6783-E1FA-4023-9BFC-4BFAB021BE61}" dt="2023-07-04T14:43:07.463" v="4" actId="12789"/>
          <ac:picMkLst>
            <pc:docMk/>
            <pc:sldMk cId="220554243" sldId="265"/>
            <ac:picMk id="4" creationId="{1EE2904F-C9A7-EB68-B0D0-7758617E7B24}"/>
          </ac:picMkLst>
        </pc:picChg>
      </pc:sldChg>
    </pc:docChg>
  </pc:docChgLst>
  <pc:docChgLst>
    <pc:chgData name="Brendan Clifford" userId="f8efe35b-a2be-4942-bb79-6dede4f95270" providerId="ADAL" clId="{CE91E57E-70B3-4189-9CEF-9C46A6C2B613}"/>
    <pc:docChg chg="custSel modSld">
      <pc:chgData name="Brendan Clifford" userId="f8efe35b-a2be-4942-bb79-6dede4f95270" providerId="ADAL" clId="{CE91E57E-70B3-4189-9CEF-9C46A6C2B613}" dt="2023-09-05T10:00:10.526" v="5" actId="12789"/>
      <pc:docMkLst>
        <pc:docMk/>
      </pc:docMkLst>
      <pc:sldChg chg="addSp delSp modSp mod">
        <pc:chgData name="Brendan Clifford" userId="f8efe35b-a2be-4942-bb79-6dede4f95270" providerId="ADAL" clId="{CE91E57E-70B3-4189-9CEF-9C46A6C2B613}" dt="2023-09-05T10:00:10.526" v="5" actId="12789"/>
        <pc:sldMkLst>
          <pc:docMk/>
          <pc:sldMk cId="220554243" sldId="265"/>
        </pc:sldMkLst>
        <pc:picChg chg="del">
          <ac:chgData name="Brendan Clifford" userId="f8efe35b-a2be-4942-bb79-6dede4f95270" providerId="ADAL" clId="{CE91E57E-70B3-4189-9CEF-9C46A6C2B613}" dt="2023-09-05T09:59:54.380" v="0" actId="478"/>
          <ac:picMkLst>
            <pc:docMk/>
            <pc:sldMk cId="220554243" sldId="265"/>
            <ac:picMk id="3" creationId="{41EA833B-128C-0DA6-63D1-F7B6F4E66189}"/>
          </ac:picMkLst>
        </pc:picChg>
        <pc:picChg chg="add mod">
          <ac:chgData name="Brendan Clifford" userId="f8efe35b-a2be-4942-bb79-6dede4f95270" providerId="ADAL" clId="{CE91E57E-70B3-4189-9CEF-9C46A6C2B613}" dt="2023-09-05T10:00:10.526" v="5" actId="12789"/>
          <ac:picMkLst>
            <pc:docMk/>
            <pc:sldMk cId="220554243" sldId="265"/>
            <ac:picMk id="4" creationId="{82F0216B-5982-427C-A424-888408C1ED88}"/>
          </ac:picMkLst>
        </pc:picChg>
      </pc:sldChg>
    </pc:docChg>
  </pc:docChgLst>
  <pc:docChgLst>
    <pc:chgData name="Brendan Clifford" userId="f8efe35b-a2be-4942-bb79-6dede4f95270" providerId="ADAL" clId="{D2B42F05-2E47-486B-8C99-2223CE13BF63}"/>
    <pc:docChg chg="custSel modSld">
      <pc:chgData name="Brendan Clifford" userId="f8efe35b-a2be-4942-bb79-6dede4f95270" providerId="ADAL" clId="{D2B42F05-2E47-486B-8C99-2223CE13BF63}" dt="2023-05-02T07:51:58.989" v="4" actId="12789"/>
      <pc:docMkLst>
        <pc:docMk/>
      </pc:docMkLst>
      <pc:sldChg chg="addSp delSp modSp mod">
        <pc:chgData name="Brendan Clifford" userId="f8efe35b-a2be-4942-bb79-6dede4f95270" providerId="ADAL" clId="{D2B42F05-2E47-486B-8C99-2223CE13BF63}" dt="2023-05-02T07:51:58.989" v="4" actId="12789"/>
        <pc:sldMkLst>
          <pc:docMk/>
          <pc:sldMk cId="220554243" sldId="265"/>
        </pc:sldMkLst>
        <pc:picChg chg="del">
          <ac:chgData name="Brendan Clifford" userId="f8efe35b-a2be-4942-bb79-6dede4f95270" providerId="ADAL" clId="{D2B42F05-2E47-486B-8C99-2223CE13BF63}" dt="2023-05-02T07:51:48.173" v="0" actId="478"/>
          <ac:picMkLst>
            <pc:docMk/>
            <pc:sldMk cId="220554243" sldId="265"/>
            <ac:picMk id="3" creationId="{7F380317-0ADC-C9F6-0C13-2C23B9CEBE2A}"/>
          </ac:picMkLst>
        </pc:picChg>
        <pc:picChg chg="add mod">
          <ac:chgData name="Brendan Clifford" userId="f8efe35b-a2be-4942-bb79-6dede4f95270" providerId="ADAL" clId="{D2B42F05-2E47-486B-8C99-2223CE13BF63}" dt="2023-05-02T07:51:58.989" v="4" actId="12789"/>
          <ac:picMkLst>
            <pc:docMk/>
            <pc:sldMk cId="220554243" sldId="265"/>
            <ac:picMk id="4" creationId="{A648B447-8015-8582-CAF4-91D6453A3408}"/>
          </ac:picMkLst>
        </pc:picChg>
      </pc:sldChg>
    </pc:docChg>
  </pc:docChgLst>
  <pc:docChgLst>
    <pc:chgData name="Brendan Clifford" userId="f8efe35b-a2be-4942-bb79-6dede4f95270" providerId="ADAL" clId="{DBA494B3-68C8-4D71-81C2-3819AC7EEB1F}"/>
    <pc:docChg chg="custSel modSld">
      <pc:chgData name="Brendan Clifford" userId="f8efe35b-a2be-4942-bb79-6dede4f95270" providerId="ADAL" clId="{DBA494B3-68C8-4D71-81C2-3819AC7EEB1F}" dt="2023-04-04T09:01:14.066" v="4" actId="12789"/>
      <pc:docMkLst>
        <pc:docMk/>
      </pc:docMkLst>
      <pc:sldChg chg="addSp delSp modSp mod">
        <pc:chgData name="Brendan Clifford" userId="f8efe35b-a2be-4942-bb79-6dede4f95270" providerId="ADAL" clId="{DBA494B3-68C8-4D71-81C2-3819AC7EEB1F}" dt="2023-04-04T09:01:14.066" v="4" actId="12789"/>
        <pc:sldMkLst>
          <pc:docMk/>
          <pc:sldMk cId="220554243" sldId="265"/>
        </pc:sldMkLst>
        <pc:picChg chg="add mod">
          <ac:chgData name="Brendan Clifford" userId="f8efe35b-a2be-4942-bb79-6dede4f95270" providerId="ADAL" clId="{DBA494B3-68C8-4D71-81C2-3819AC7EEB1F}" dt="2023-04-04T09:01:14.066" v="4" actId="12789"/>
          <ac:picMkLst>
            <pc:docMk/>
            <pc:sldMk cId="220554243" sldId="265"/>
            <ac:picMk id="3" creationId="{7F380317-0ADC-C9F6-0C13-2C23B9CEBE2A}"/>
          </ac:picMkLst>
        </pc:picChg>
        <pc:picChg chg="del">
          <ac:chgData name="Brendan Clifford" userId="f8efe35b-a2be-4942-bb79-6dede4f95270" providerId="ADAL" clId="{DBA494B3-68C8-4D71-81C2-3819AC7EEB1F}" dt="2023-04-04T09:01:01.950" v="0" actId="478"/>
          <ac:picMkLst>
            <pc:docMk/>
            <pc:sldMk cId="220554243" sldId="265"/>
            <ac:picMk id="4" creationId="{6472EAEE-7D34-3B09-ACCE-34025F7BF7B0}"/>
          </ac:picMkLst>
        </pc:picChg>
      </pc:sldChg>
    </pc:docChg>
  </pc:docChgLst>
  <pc:docChgLst>
    <pc:chgData name="Brendan Clifford" userId="f8efe35b-a2be-4942-bb79-6dede4f95270" providerId="ADAL" clId="{68B0BD52-6F59-4999-9DEF-A14C636393C0}"/>
    <pc:docChg chg="custSel modSld">
      <pc:chgData name="Brendan Clifford" userId="f8efe35b-a2be-4942-bb79-6dede4f95270" providerId="ADAL" clId="{68B0BD52-6F59-4999-9DEF-A14C636393C0}" dt="2023-06-06T10:04:46.092" v="4" actId="12789"/>
      <pc:docMkLst>
        <pc:docMk/>
      </pc:docMkLst>
      <pc:sldChg chg="addSp delSp modSp mod">
        <pc:chgData name="Brendan Clifford" userId="f8efe35b-a2be-4942-bb79-6dede4f95270" providerId="ADAL" clId="{68B0BD52-6F59-4999-9DEF-A14C636393C0}" dt="2023-06-06T10:04:46.092" v="4" actId="12789"/>
        <pc:sldMkLst>
          <pc:docMk/>
          <pc:sldMk cId="220554243" sldId="265"/>
        </pc:sldMkLst>
        <pc:picChg chg="add mod">
          <ac:chgData name="Brendan Clifford" userId="f8efe35b-a2be-4942-bb79-6dede4f95270" providerId="ADAL" clId="{68B0BD52-6F59-4999-9DEF-A14C636393C0}" dt="2023-06-06T10:04:46.092" v="4" actId="12789"/>
          <ac:picMkLst>
            <pc:docMk/>
            <pc:sldMk cId="220554243" sldId="265"/>
            <ac:picMk id="3" creationId="{2833BFA1-E0A1-0EE8-C44E-94E98942BA64}"/>
          </ac:picMkLst>
        </pc:picChg>
        <pc:picChg chg="del">
          <ac:chgData name="Brendan Clifford" userId="f8efe35b-a2be-4942-bb79-6dede4f95270" providerId="ADAL" clId="{68B0BD52-6F59-4999-9DEF-A14C636393C0}" dt="2023-06-06T10:04:36.665" v="0" actId="478"/>
          <ac:picMkLst>
            <pc:docMk/>
            <pc:sldMk cId="220554243" sldId="265"/>
            <ac:picMk id="4" creationId="{A648B447-8015-8582-CAF4-91D6453A3408}"/>
          </ac:picMkLst>
        </pc:picChg>
      </pc:sldChg>
    </pc:docChg>
  </pc:docChgLst>
  <pc:docChgLst>
    <pc:chgData name="Brendan Clifford" userId="f8efe35b-a2be-4942-bb79-6dede4f95270" providerId="ADAL" clId="{09E5B7DB-9942-4EDE-9F29-1D33CF8B7E79}"/>
    <pc:docChg chg="custSel modSld">
      <pc:chgData name="Brendan Clifford" userId="f8efe35b-a2be-4942-bb79-6dede4f95270" providerId="ADAL" clId="{09E5B7DB-9942-4EDE-9F29-1D33CF8B7E79}" dt="2023-08-03T10:19:08.091" v="4" actId="12789"/>
      <pc:docMkLst>
        <pc:docMk/>
      </pc:docMkLst>
      <pc:sldChg chg="addSp delSp modSp mod">
        <pc:chgData name="Brendan Clifford" userId="f8efe35b-a2be-4942-bb79-6dede4f95270" providerId="ADAL" clId="{09E5B7DB-9942-4EDE-9F29-1D33CF8B7E79}" dt="2023-08-03T10:19:08.091" v="4" actId="12789"/>
        <pc:sldMkLst>
          <pc:docMk/>
          <pc:sldMk cId="220554243" sldId="265"/>
        </pc:sldMkLst>
        <pc:picChg chg="add mod">
          <ac:chgData name="Brendan Clifford" userId="f8efe35b-a2be-4942-bb79-6dede4f95270" providerId="ADAL" clId="{09E5B7DB-9942-4EDE-9F29-1D33CF8B7E79}" dt="2023-08-03T10:19:08.091" v="4" actId="12789"/>
          <ac:picMkLst>
            <pc:docMk/>
            <pc:sldMk cId="220554243" sldId="265"/>
            <ac:picMk id="3" creationId="{41EA833B-128C-0DA6-63D1-F7B6F4E66189}"/>
          </ac:picMkLst>
        </pc:picChg>
        <pc:picChg chg="del">
          <ac:chgData name="Brendan Clifford" userId="f8efe35b-a2be-4942-bb79-6dede4f95270" providerId="ADAL" clId="{09E5B7DB-9942-4EDE-9F29-1D33CF8B7E79}" dt="2023-08-03T10:18:55.776" v="0" actId="478"/>
          <ac:picMkLst>
            <pc:docMk/>
            <pc:sldMk cId="220554243" sldId="265"/>
            <ac:picMk id="4" creationId="{1EE2904F-C9A7-EB68-B0D0-7758617E7B24}"/>
          </ac:picMkLst>
        </pc:picChg>
      </pc:sldChg>
    </pc:docChg>
  </pc:docChgLst>
  <pc:docChgLst>
    <pc:chgData name="Brendan Clifford" userId="f8efe35b-a2be-4942-bb79-6dede4f95270" providerId="ADAL" clId="{01C79369-5679-4E2A-87E6-6D6C78B464DD}"/>
    <pc:docChg chg="custSel modSld">
      <pc:chgData name="Brendan Clifford" userId="f8efe35b-a2be-4942-bb79-6dede4f95270" providerId="ADAL" clId="{01C79369-5679-4E2A-87E6-6D6C78B464DD}" dt="2023-02-06T14:37:09.330" v="4" actId="12789"/>
      <pc:docMkLst>
        <pc:docMk/>
      </pc:docMkLst>
      <pc:sldChg chg="addSp delSp modSp mod">
        <pc:chgData name="Brendan Clifford" userId="f8efe35b-a2be-4942-bb79-6dede4f95270" providerId="ADAL" clId="{01C79369-5679-4E2A-87E6-6D6C78B464DD}" dt="2023-02-06T14:37:09.330" v="4" actId="12789"/>
        <pc:sldMkLst>
          <pc:docMk/>
          <pc:sldMk cId="220554243" sldId="265"/>
        </pc:sldMkLst>
        <pc:picChg chg="add mod">
          <ac:chgData name="Brendan Clifford" userId="f8efe35b-a2be-4942-bb79-6dede4f95270" providerId="ADAL" clId="{01C79369-5679-4E2A-87E6-6D6C78B464DD}" dt="2023-02-06T14:37:09.330" v="4" actId="12789"/>
          <ac:picMkLst>
            <pc:docMk/>
            <pc:sldMk cId="220554243" sldId="265"/>
            <ac:picMk id="3" creationId="{328C8771-9F7D-C6B1-392E-CB56951A4652}"/>
          </ac:picMkLst>
        </pc:picChg>
        <pc:picChg chg="del">
          <ac:chgData name="Brendan Clifford" userId="f8efe35b-a2be-4942-bb79-6dede4f95270" providerId="ADAL" clId="{01C79369-5679-4E2A-87E6-6D6C78B464DD}" dt="2023-02-06T14:36:57.170" v="0" actId="478"/>
          <ac:picMkLst>
            <pc:docMk/>
            <pc:sldMk cId="220554243" sldId="265"/>
            <ac:picMk id="4" creationId="{0A14EDC2-96CF-8601-1F8E-9B44875C9B96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4027A-D2EC-465C-84C8-FAC33F0E958C}" type="datetimeFigureOut">
              <a:rPr lang="en-GB" smtClean="0"/>
              <a:t>05/09/2023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94EA3-8407-4675-A268-22691629A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261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94EA3-8407-4675-A268-22691629AD8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476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600" y="259200"/>
            <a:ext cx="131524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974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947820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68542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919" y="260648"/>
            <a:ext cx="1310694" cy="72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4149081"/>
            <a:ext cx="9144000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749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963009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2880320"/>
            <a:ext cx="9143998" cy="39776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320586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grey">
    <p:bg>
      <p:bgPr>
        <a:solidFill>
          <a:schemeClr val="bg2"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897524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097524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716462" y="1484313"/>
            <a:ext cx="4121149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749314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716463" y="1484314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4716463" y="3932238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713253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4365104"/>
            <a:ext cx="2754312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304799" y="1484313"/>
            <a:ext cx="2754313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197225" y="1484313"/>
            <a:ext cx="2749550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084887" y="1484313"/>
            <a:ext cx="2752725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Content Placeholder 2"/>
          <p:cNvSpPr>
            <a:spLocks noGrp="1"/>
          </p:cNvSpPr>
          <p:nvPr>
            <p:ph idx="15"/>
          </p:nvPr>
        </p:nvSpPr>
        <p:spPr>
          <a:xfrm>
            <a:off x="3197225" y="4365104"/>
            <a:ext cx="2749549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6"/>
          </p:nvPr>
        </p:nvSpPr>
        <p:spPr>
          <a:xfrm>
            <a:off x="6084888" y="4365104"/>
            <a:ext cx="2752724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84686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1" y="234000"/>
            <a:ext cx="6427440" cy="99412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484313"/>
            <a:ext cx="8532813" cy="47529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944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</p:spTree>
    <p:extLst>
      <p:ext uri="{BB962C8B-B14F-4D97-AF65-F5344CB8AC3E}">
        <p14:creationId xmlns:p14="http://schemas.microsoft.com/office/powerpoint/2010/main" val="914211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62" r:id="rId4"/>
    <p:sldLayoutId id="2147483661" r:id="rId5"/>
    <p:sldLayoutId id="2147483650" r:id="rId6"/>
    <p:sldLayoutId id="2147483658" r:id="rId7"/>
    <p:sldLayoutId id="2147483659" r:id="rId8"/>
    <p:sldLayoutId id="2147483660" r:id="rId9"/>
    <p:sldLayoutId id="2147483654" r:id="rId10"/>
    <p:sldLayoutId id="2147483655" r:id="rId11"/>
  </p:sldLayoutIdLst>
  <p:hf sldNum="0"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55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700" kern="1200">
          <a:solidFill>
            <a:schemeClr val="bg2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2pPr>
      <a:lvl3pPr marL="360363" indent="-179388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000" kern="1200">
          <a:solidFill>
            <a:schemeClr val="bg2"/>
          </a:solidFill>
          <a:latin typeface="+mn-lt"/>
          <a:ea typeface="+mn-ea"/>
          <a:cs typeface="+mn-cs"/>
        </a:defRPr>
      </a:lvl4pPr>
      <a:lvl5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0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34000"/>
            <a:ext cx="7075511" cy="994122"/>
          </a:xfrm>
        </p:spPr>
        <p:txBody>
          <a:bodyPr/>
          <a:lstStyle/>
          <a:p>
            <a:r>
              <a:rPr lang="en-US" dirty="0"/>
              <a:t>Precious metals price performance over 1-40 year periods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Investment Research Charts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649220"/>
            <a:ext cx="2771800" cy="220877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2F0216B-5982-427C-A424-888408C1ED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2000" y="1313558"/>
            <a:ext cx="6480000" cy="4230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54243"/>
      </p:ext>
    </p:extLst>
  </p:cSld>
  <p:clrMapOvr>
    <a:masterClrMapping/>
  </p:clrMapOvr>
</p:sld>
</file>

<file path=ppt/theme/theme1.xml><?xml version="1.0" encoding="utf-8"?>
<a:theme xmlns:a="http://schemas.openxmlformats.org/drawingml/2006/main" name="WPIC_PowerPoint template 2">
  <a:themeElements>
    <a:clrScheme name="WPIC Brand Colours">
      <a:dk1>
        <a:srgbClr val="0092BC"/>
      </a:dk1>
      <a:lt1>
        <a:sysClr val="window" lastClr="FFFFFF"/>
      </a:lt1>
      <a:dk2>
        <a:srgbClr val="000000"/>
      </a:dk2>
      <a:lt2>
        <a:srgbClr val="8C857B"/>
      </a:lt2>
      <a:accent1>
        <a:srgbClr val="00AFAA"/>
      </a:accent1>
      <a:accent2>
        <a:srgbClr val="7F56C5"/>
      </a:accent2>
      <a:accent3>
        <a:srgbClr val="FF9E16"/>
      </a:accent3>
      <a:accent4>
        <a:srgbClr val="FFE01E"/>
      </a:accent4>
      <a:accent5>
        <a:srgbClr val="EB5C5F"/>
      </a:accent5>
      <a:accent6>
        <a:srgbClr val="C482B7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7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700" dirty="0">
            <a:solidFill>
              <a:schemeClr val="bg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5db43ab-1801-4567-a18a-039d6ef15159" xsi:nil="true"/>
    <lcf76f155ced4ddcb4097134ff3c332f xmlns="d73d00da-9fc2-43cf-afdd-129fc9c402e5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32D5BC7D6564479AD70D2EF8A32AEB" ma:contentTypeVersion="14" ma:contentTypeDescription="Create a new document." ma:contentTypeScope="" ma:versionID="569cf54491ee97d58797e808b3e75158">
  <xsd:schema xmlns:xsd="http://www.w3.org/2001/XMLSchema" xmlns:xs="http://www.w3.org/2001/XMLSchema" xmlns:p="http://schemas.microsoft.com/office/2006/metadata/properties" xmlns:ns2="d73d00da-9fc2-43cf-afdd-129fc9c402e5" xmlns:ns3="75db43ab-1801-4567-a18a-039d6ef15159" targetNamespace="http://schemas.microsoft.com/office/2006/metadata/properties" ma:root="true" ma:fieldsID="ea742e911f7d29f22751cf299cd269a4" ns2:_="" ns3:_="">
    <xsd:import namespace="d73d00da-9fc2-43cf-afdd-129fc9c402e5"/>
    <xsd:import namespace="75db43ab-1801-4567-a18a-039d6ef151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3d00da-9fc2-43cf-afdd-129fc9c402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aa33378-480a-4e61-800b-f766d48836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db43ab-1801-4567-a18a-039d6ef1515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19d95369-2e9b-4b76-b566-2cb75c5c0c63}" ma:internalName="TaxCatchAll" ma:showField="CatchAllData" ma:web="75db43ab-1801-4567-a18a-039d6ef1515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C61C04E-53D3-4F12-A2B5-702E6FD2164D}">
  <ds:schemaRefs>
    <ds:schemaRef ds:uri="http://schemas.microsoft.com/office/2006/metadata/properties"/>
    <ds:schemaRef ds:uri="http://schemas.microsoft.com/office/infopath/2007/PartnerControls"/>
    <ds:schemaRef ds:uri="75db43ab-1801-4567-a18a-039d6ef15159"/>
    <ds:schemaRef ds:uri="d73d00da-9fc2-43cf-afdd-129fc9c402e5"/>
  </ds:schemaRefs>
</ds:datastoreItem>
</file>

<file path=customXml/itemProps2.xml><?xml version="1.0" encoding="utf-8"?>
<ds:datastoreItem xmlns:ds="http://schemas.openxmlformats.org/officeDocument/2006/customXml" ds:itemID="{7D3B1168-1E65-4518-87D3-0FEA89DD1BA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73d00da-9fc2-43cf-afdd-129fc9c402e5"/>
    <ds:schemaRef ds:uri="75db43ab-1801-4567-a18a-039d6ef1515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5369131-AB58-4018-8F50-231D9323B5F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WPIC_PowerPoint template 2</Template>
  <TotalTime>49</TotalTime>
  <Words>12</Words>
  <Application>Microsoft Office PowerPoint</Application>
  <PresentationFormat>On-screen Show (4:3)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WPIC_PowerPoint template 2</vt:lpstr>
      <vt:lpstr>Precious metals price performance over 1-40 year periods</vt:lpstr>
    </vt:vector>
  </TitlesOfParts>
  <Company>Anglo American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Platinum Price over the last 40 years</dc:title>
  <dc:creator>Lawson, Kemide</dc:creator>
  <cp:lastModifiedBy>Brendan Clifford</cp:lastModifiedBy>
  <cp:revision>119</cp:revision>
  <dcterms:created xsi:type="dcterms:W3CDTF">2014-12-01T14:55:27Z</dcterms:created>
  <dcterms:modified xsi:type="dcterms:W3CDTF">2023-09-05T10:00:12Z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0x0101008432D5BC7D6564479AD70D2EF8A32AEB</vt:lpwstr>
  </property>
  <property fmtid="{D5CDD505-2E9C-101B-9397-08002B2CF9AE}" pid="3" name="Order">
    <vt:r8>7600</vt:r8>
  </property>
  <property fmtid="{D5CDD505-2E9C-101B-9397-08002B2CF9AE}" pid="4" name="MediaServiceImageTags">
    <vt:lpwstr/>
  </property>
</Properties>
</file>