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46CFE-EEDE-4A66-BB28-AC20DE037DA0}" v="1" dt="2023-09-05T10:00:33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  <pc:sldChg chg="addSp delSp modSp mod">
        <pc:chgData name="Brendan Clifford" userId="f8efe35b-a2be-4942-bb79-6dede4f95270" providerId="ADAL" clId="{E8320BE5-602A-48BA-86D9-2C5157406D7A}" dt="2023-07-04T14:48:14.5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8320BE5-602A-48BA-86D9-2C5157406D7A}" dt="2023-07-04T14:48:14.587" v="4" actId="12789"/>
          <ac:picMkLst>
            <pc:docMk/>
            <pc:sldMk cId="220554243" sldId="265"/>
            <ac:picMk id="3" creationId="{1D3B8CA2-7F7B-3123-6456-32BAD3582DE0}"/>
          </ac:picMkLst>
        </pc:picChg>
        <pc:picChg chg="del">
          <ac:chgData name="Brendan Clifford" userId="f8efe35b-a2be-4942-bb79-6dede4f95270" providerId="ADAL" clId="{E8320BE5-602A-48BA-86D9-2C5157406D7A}" dt="2023-07-04T14:48:03.440" v="0" actId="478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  <pc:sldChg chg="addSp delSp modSp mod">
        <pc:chgData name="Brendan Clifford" userId="f8efe35b-a2be-4942-bb79-6dede4f95270" providerId="ADAL" clId="{D1D9B713-2E9D-471F-93B8-627E2411BD91}" dt="2023-08-03T10:19:35.21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1D9B713-2E9D-471F-93B8-627E2411BD91}" dt="2023-08-03T10:19:26.428" v="0" actId="478"/>
          <ac:picMkLst>
            <pc:docMk/>
            <pc:sldMk cId="220554243" sldId="265"/>
            <ac:picMk id="3" creationId="{1D3B8CA2-7F7B-3123-6456-32BAD3582DE0}"/>
          </ac:picMkLst>
        </pc:picChg>
        <pc:picChg chg="add mod">
          <ac:chgData name="Brendan Clifford" userId="f8efe35b-a2be-4942-bb79-6dede4f95270" providerId="ADAL" clId="{D1D9B713-2E9D-471F-93B8-627E2411BD91}" dt="2023-08-03T10:19:35.216" v="5" actId="12789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EA513F-2E32-336C-0A09-403D2258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DB76E4-E716-4085-8FDE-BFA7D95A9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2023-09-05T10:00:42Z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