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1B31C1-0F12-418A-B13F-381362965319}" v="1" dt="2023-09-05T10:01:13.0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40" autoAdjust="0"/>
    <p:restoredTop sz="94660"/>
  </p:normalViewPr>
  <p:slideViewPr>
    <p:cSldViewPr showGuides="1">
      <p:cViewPr varScale="1">
        <p:scale>
          <a:sx n="106" d="100"/>
          <a:sy n="106" d="100"/>
        </p:scale>
        <p:origin x="1452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dan Clifford" userId="f8efe35b-a2be-4942-bb79-6dede4f95270" providerId="ADAL" clId="{8FED93FC-1F15-4CD0-A821-2EFEE6318A1F}"/>
    <pc:docChg chg="custSel modSld">
      <pc:chgData name="Brendan Clifford" userId="f8efe35b-a2be-4942-bb79-6dede4f95270" providerId="ADAL" clId="{8FED93FC-1F15-4CD0-A821-2EFEE6318A1F}" dt="2023-06-06T10:05:57.857" v="4" actId="12789"/>
      <pc:docMkLst>
        <pc:docMk/>
      </pc:docMkLst>
      <pc:sldChg chg="addSp delSp modSp mod">
        <pc:chgData name="Brendan Clifford" userId="f8efe35b-a2be-4942-bb79-6dede4f95270" providerId="ADAL" clId="{8FED93FC-1F15-4CD0-A821-2EFEE6318A1F}" dt="2023-06-06T10:05:57.85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8FED93FC-1F15-4CD0-A821-2EFEE6318A1F}" dt="2023-06-06T10:05:45.941" v="0" actId="478"/>
          <ac:picMkLst>
            <pc:docMk/>
            <pc:sldMk cId="220554243" sldId="265"/>
            <ac:picMk id="3" creationId="{3AC26903-8DB8-103A-EF10-A4EA26B3E86B}"/>
          </ac:picMkLst>
        </pc:picChg>
        <pc:picChg chg="add mod">
          <ac:chgData name="Brendan Clifford" userId="f8efe35b-a2be-4942-bb79-6dede4f95270" providerId="ADAL" clId="{8FED93FC-1F15-4CD0-A821-2EFEE6318A1F}" dt="2023-06-06T10:05:57.857" v="4" actId="12789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  <pc:docChgLst>
    <pc:chgData name="Brendan Clifford" userId="f8efe35b-a2be-4942-bb79-6dede4f95270" providerId="ADAL" clId="{7CBBB016-760E-46EB-A94F-01CA7DA977E0}"/>
    <pc:docChg chg="custSel modSld">
      <pc:chgData name="Brendan Clifford" userId="f8efe35b-a2be-4942-bb79-6dede4f95270" providerId="ADAL" clId="{7CBBB016-760E-46EB-A94F-01CA7DA977E0}" dt="2023-08-03T10:20:08.717" v="4" actId="12789"/>
      <pc:docMkLst>
        <pc:docMk/>
      </pc:docMkLst>
      <pc:sldChg chg="addSp delSp modSp mod">
        <pc:chgData name="Brendan Clifford" userId="f8efe35b-a2be-4942-bb79-6dede4f95270" providerId="ADAL" clId="{7CBBB016-760E-46EB-A94F-01CA7DA977E0}" dt="2023-08-03T10:20:08.717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7CBBB016-760E-46EB-A94F-01CA7DA977E0}" dt="2023-08-03T10:19:56.737" v="0" actId="478"/>
          <ac:picMkLst>
            <pc:docMk/>
            <pc:sldMk cId="220554243" sldId="265"/>
            <ac:picMk id="3" creationId="{F4B0A635-944C-20FD-038F-771D08C44BF8}"/>
          </ac:picMkLst>
        </pc:picChg>
        <pc:picChg chg="add mod">
          <ac:chgData name="Brendan Clifford" userId="f8efe35b-a2be-4942-bb79-6dede4f95270" providerId="ADAL" clId="{7CBBB016-760E-46EB-A94F-01CA7DA977E0}" dt="2023-08-03T10:20:08.717" v="4" actId="12789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2229B642-133C-4098-A14D-9B81A0F0A06E}"/>
    <pc:docChg chg="custSel modSld">
      <pc:chgData name="Brendan Clifford" userId="f8efe35b-a2be-4942-bb79-6dede4f95270" providerId="ADAL" clId="{2229B642-133C-4098-A14D-9B81A0F0A06E}" dt="2023-03-07T11:33:58.114" v="4" actId="12789"/>
      <pc:docMkLst>
        <pc:docMk/>
      </pc:docMkLst>
      <pc:sldChg chg="addSp delSp modSp mod">
        <pc:chgData name="Brendan Clifford" userId="f8efe35b-a2be-4942-bb79-6dede4f95270" providerId="ADAL" clId="{2229B642-133C-4098-A14D-9B81A0F0A06E}" dt="2023-03-07T11:33:58.11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2229B642-133C-4098-A14D-9B81A0F0A06E}" dt="2023-03-07T11:33:58.114" v="4" actId="12789"/>
          <ac:picMkLst>
            <pc:docMk/>
            <pc:sldMk cId="220554243" sldId="265"/>
            <ac:picMk id="3" creationId="{BEC4D8DF-2632-7ED5-D7E0-F19B252BCE8E}"/>
          </ac:picMkLst>
        </pc:picChg>
        <pc:picChg chg="del">
          <ac:chgData name="Brendan Clifford" userId="f8efe35b-a2be-4942-bb79-6dede4f95270" providerId="ADAL" clId="{2229B642-133C-4098-A14D-9B81A0F0A06E}" dt="2023-03-07T11:33:47.699" v="0" actId="47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D5BABB66-37D9-4F3B-8BD6-C8C16B7BEAE0}"/>
    <pc:docChg chg="custSel modSld">
      <pc:chgData name="Brendan Clifford" userId="f8efe35b-a2be-4942-bb79-6dede4f95270" providerId="ADAL" clId="{D5BABB66-37D9-4F3B-8BD6-C8C16B7BEAE0}" dt="2023-05-02T07:53:15.686" v="4" actId="12789"/>
      <pc:docMkLst>
        <pc:docMk/>
      </pc:docMkLst>
      <pc:sldChg chg="addSp delSp modSp mod">
        <pc:chgData name="Brendan Clifford" userId="f8efe35b-a2be-4942-bb79-6dede4f95270" providerId="ADAL" clId="{D5BABB66-37D9-4F3B-8BD6-C8C16B7BEAE0}" dt="2023-05-02T07:53:15.686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D5BABB66-37D9-4F3B-8BD6-C8C16B7BEAE0}" dt="2023-05-02T07:53:15.686" v="4" actId="12789"/>
          <ac:picMkLst>
            <pc:docMk/>
            <pc:sldMk cId="220554243" sldId="265"/>
            <ac:picMk id="3" creationId="{3AC26903-8DB8-103A-EF10-A4EA26B3E86B}"/>
          </ac:picMkLst>
        </pc:picChg>
        <pc:picChg chg="del">
          <ac:chgData name="Brendan Clifford" userId="f8efe35b-a2be-4942-bb79-6dede4f95270" providerId="ADAL" clId="{D5BABB66-37D9-4F3B-8BD6-C8C16B7BEAE0}" dt="2023-05-02T07:53:05.588" v="0" actId="478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0A1B31C1-0F12-418A-B13F-381362965319}"/>
    <pc:docChg chg="custSel modSld">
      <pc:chgData name="Brendan Clifford" userId="f8efe35b-a2be-4942-bb79-6dede4f95270" providerId="ADAL" clId="{0A1B31C1-0F12-418A-B13F-381362965319}" dt="2023-09-05T10:01:20.554" v="4" actId="12789"/>
      <pc:docMkLst>
        <pc:docMk/>
      </pc:docMkLst>
      <pc:sldChg chg="addSp delSp modSp mod">
        <pc:chgData name="Brendan Clifford" userId="f8efe35b-a2be-4942-bb79-6dede4f95270" providerId="ADAL" clId="{0A1B31C1-0F12-418A-B13F-381362965319}" dt="2023-09-05T10:01:20.554" v="4" actId="12789"/>
        <pc:sldMkLst>
          <pc:docMk/>
          <pc:sldMk cId="220554243" sldId="265"/>
        </pc:sldMkLst>
        <pc:picChg chg="add mod">
          <ac:chgData name="Brendan Clifford" userId="f8efe35b-a2be-4942-bb79-6dede4f95270" providerId="ADAL" clId="{0A1B31C1-0F12-418A-B13F-381362965319}" dt="2023-09-05T10:01:20.554" v="4" actId="12789"/>
          <ac:picMkLst>
            <pc:docMk/>
            <pc:sldMk cId="220554243" sldId="265"/>
            <ac:picMk id="3" creationId="{2851EB47-3F09-FDD6-8458-C4DD218F5D96}"/>
          </ac:picMkLst>
        </pc:picChg>
        <pc:picChg chg="del">
          <ac:chgData name="Brendan Clifford" userId="f8efe35b-a2be-4942-bb79-6dede4f95270" providerId="ADAL" clId="{0A1B31C1-0F12-418A-B13F-381362965319}" dt="2023-09-05T10:01:10.138" v="0" actId="478"/>
          <ac:picMkLst>
            <pc:docMk/>
            <pc:sldMk cId="220554243" sldId="265"/>
            <ac:picMk id="4" creationId="{53C45F53-63BA-897E-C89D-6154B01F7EBD}"/>
          </ac:picMkLst>
        </pc:picChg>
      </pc:sldChg>
    </pc:docChg>
  </pc:docChgLst>
  <pc:docChgLst>
    <pc:chgData name="Brendan Clifford" userId="f8efe35b-a2be-4942-bb79-6dede4f95270" providerId="ADAL" clId="{C9494AE8-A5BA-4DD1-9D9F-2E956966A316}"/>
    <pc:docChg chg="custSel modSld">
      <pc:chgData name="Brendan Clifford" userId="f8efe35b-a2be-4942-bb79-6dede4f95270" providerId="ADAL" clId="{C9494AE8-A5BA-4DD1-9D9F-2E956966A316}" dt="2023-02-06T14:39:39.295" v="14" actId="12788"/>
      <pc:docMkLst>
        <pc:docMk/>
      </pc:docMkLst>
      <pc:sldChg chg="addSp delSp modSp mod">
        <pc:chgData name="Brendan Clifford" userId="f8efe35b-a2be-4942-bb79-6dede4f95270" providerId="ADAL" clId="{C9494AE8-A5BA-4DD1-9D9F-2E956966A316}" dt="2023-02-06T14:39:39.295" v="14" actId="12788"/>
        <pc:sldMkLst>
          <pc:docMk/>
          <pc:sldMk cId="220554243" sldId="265"/>
        </pc:sldMkLst>
        <pc:picChg chg="del">
          <ac:chgData name="Brendan Clifford" userId="f8efe35b-a2be-4942-bb79-6dede4f95270" providerId="ADAL" clId="{C9494AE8-A5BA-4DD1-9D9F-2E956966A316}" dt="2023-02-06T14:38:52.389" v="0" actId="478"/>
          <ac:picMkLst>
            <pc:docMk/>
            <pc:sldMk cId="220554243" sldId="265"/>
            <ac:picMk id="3" creationId="{3A769DD8-175B-2257-1104-56E4EC96A16B}"/>
          </ac:picMkLst>
        </pc:picChg>
        <pc:picChg chg="add mod">
          <ac:chgData name="Brendan Clifford" userId="f8efe35b-a2be-4942-bb79-6dede4f95270" providerId="ADAL" clId="{C9494AE8-A5BA-4DD1-9D9F-2E956966A316}" dt="2023-02-06T14:39:39.295" v="14" actId="12788"/>
          <ac:picMkLst>
            <pc:docMk/>
            <pc:sldMk cId="220554243" sldId="265"/>
            <ac:picMk id="4" creationId="{AEE0812D-226E-10A1-8669-C850AD8082E0}"/>
          </ac:picMkLst>
        </pc:picChg>
      </pc:sldChg>
    </pc:docChg>
  </pc:docChgLst>
  <pc:docChgLst>
    <pc:chgData name="Brendan Clifford" userId="f8efe35b-a2be-4942-bb79-6dede4f95270" providerId="ADAL" clId="{A62633E9-41FB-4A76-ABCE-0D7FFA6E9993}"/>
    <pc:docChg chg="custSel modSld">
      <pc:chgData name="Brendan Clifford" userId="f8efe35b-a2be-4942-bb79-6dede4f95270" providerId="ADAL" clId="{A62633E9-41FB-4A76-ABCE-0D7FFA6E9993}" dt="2023-04-04T09:02:12.634" v="4" actId="12789"/>
      <pc:docMkLst>
        <pc:docMk/>
      </pc:docMkLst>
      <pc:sldChg chg="addSp delSp modSp mod">
        <pc:chgData name="Brendan Clifford" userId="f8efe35b-a2be-4942-bb79-6dede4f95270" providerId="ADAL" clId="{A62633E9-41FB-4A76-ABCE-0D7FFA6E9993}" dt="2023-04-04T09:02:12.634" v="4" actId="12789"/>
        <pc:sldMkLst>
          <pc:docMk/>
          <pc:sldMk cId="220554243" sldId="265"/>
        </pc:sldMkLst>
        <pc:picChg chg="del">
          <ac:chgData name="Brendan Clifford" userId="f8efe35b-a2be-4942-bb79-6dede4f95270" providerId="ADAL" clId="{A62633E9-41FB-4A76-ABCE-0D7FFA6E9993}" dt="2023-04-04T09:02:02.071" v="0" actId="478"/>
          <ac:picMkLst>
            <pc:docMk/>
            <pc:sldMk cId="220554243" sldId="265"/>
            <ac:picMk id="3" creationId="{BEC4D8DF-2632-7ED5-D7E0-F19B252BCE8E}"/>
          </ac:picMkLst>
        </pc:picChg>
        <pc:picChg chg="add mod">
          <ac:chgData name="Brendan Clifford" userId="f8efe35b-a2be-4942-bb79-6dede4f95270" providerId="ADAL" clId="{A62633E9-41FB-4A76-ABCE-0D7FFA6E9993}" dt="2023-04-04T09:02:12.634" v="4" actId="12789"/>
          <ac:picMkLst>
            <pc:docMk/>
            <pc:sldMk cId="220554243" sldId="265"/>
            <ac:picMk id="4" creationId="{628558F2-6E51-CD3E-5633-D6F0E9959F27}"/>
          </ac:picMkLst>
        </pc:picChg>
      </pc:sldChg>
    </pc:docChg>
  </pc:docChgLst>
  <pc:docChgLst>
    <pc:chgData name="Brendan Clifford" userId="f8efe35b-a2be-4942-bb79-6dede4f95270" providerId="ADAL" clId="{A117C618-D82A-419A-A1BF-F5E5D609DD59}"/>
    <pc:docChg chg="custSel modSld">
      <pc:chgData name="Brendan Clifford" userId="f8efe35b-a2be-4942-bb79-6dede4f95270" providerId="ADAL" clId="{A117C618-D82A-419A-A1BF-F5E5D609DD59}" dt="2023-07-04T14:54:38.291" v="5" actId="1076"/>
      <pc:docMkLst>
        <pc:docMk/>
      </pc:docMkLst>
      <pc:sldChg chg="addSp delSp modSp mod">
        <pc:chgData name="Brendan Clifford" userId="f8efe35b-a2be-4942-bb79-6dede4f95270" providerId="ADAL" clId="{A117C618-D82A-419A-A1BF-F5E5D609DD59}" dt="2023-07-04T14:54:38.291" v="5" actId="1076"/>
        <pc:sldMkLst>
          <pc:docMk/>
          <pc:sldMk cId="220554243" sldId="265"/>
        </pc:sldMkLst>
        <pc:picChg chg="add mod">
          <ac:chgData name="Brendan Clifford" userId="f8efe35b-a2be-4942-bb79-6dede4f95270" providerId="ADAL" clId="{A117C618-D82A-419A-A1BF-F5E5D609DD59}" dt="2023-07-04T14:54:38.291" v="5" actId="1076"/>
          <ac:picMkLst>
            <pc:docMk/>
            <pc:sldMk cId="220554243" sldId="265"/>
            <ac:picMk id="3" creationId="{F4B0A635-944C-20FD-038F-771D08C44BF8}"/>
          </ac:picMkLst>
        </pc:picChg>
        <pc:picChg chg="del">
          <ac:chgData name="Brendan Clifford" userId="f8efe35b-a2be-4942-bb79-6dede4f95270" providerId="ADAL" clId="{A117C618-D82A-419A-A1BF-F5E5D609DD59}" dt="2023-07-04T14:48:40.403" v="0" actId="478"/>
          <ac:picMkLst>
            <pc:docMk/>
            <pc:sldMk cId="220554243" sldId="265"/>
            <ac:picMk id="4" creationId="{B76FA25A-65B6-B2FA-0440-28313A8336C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&lt;Presentation title&gt;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&lt;Presenter name&gt;</a:t>
            </a:r>
            <a:br>
              <a:rPr lang="en-US" dirty="0"/>
            </a:br>
            <a:r>
              <a:rPr lang="en-US" dirty="0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&lt;Divider title&gt;</a:t>
            </a:r>
            <a:endParaRPr lang="en-GB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dirty="0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 dirty="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 dirty="0"/>
              <a:t>&lt;Slide title&gt; &gt;max 70 Characters&gt;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 dirty="0"/>
              <a:t>Platinum vs. various asset over 5-year windows, annualised returns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851EB47-3F09-FDD6-8458-C4DD218F5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1437"/>
            <a:ext cx="6480000" cy="42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4" ma:contentTypeDescription="Create a new document." ma:contentTypeScope="" ma:versionID="569cf54491ee97d58797e808b3e75158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ea742e911f7d29f22751cf299cd269a4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B9B3DB9-1C27-4CB8-A82C-54E33F048B81}">
  <ds:schemaRefs>
    <ds:schemaRef ds:uri="http://schemas.microsoft.com/office/2006/metadata/properties"/>
    <ds:schemaRef ds:uri="http://schemas.microsoft.com/office/infopath/2007/PartnerControls"/>
    <ds:schemaRef ds:uri="75db43ab-1801-4567-a18a-039d6ef15159"/>
    <ds:schemaRef ds:uri="d73d00da-9fc2-43cf-afdd-129fc9c402e5"/>
  </ds:schemaRefs>
</ds:datastoreItem>
</file>

<file path=customXml/itemProps2.xml><?xml version="1.0" encoding="utf-8"?>
<ds:datastoreItem xmlns:ds="http://schemas.openxmlformats.org/officeDocument/2006/customXml" ds:itemID="{1E024A7F-206A-4B28-B75A-0163F21355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73d00da-9fc2-43cf-afdd-129fc9c402e5"/>
    <ds:schemaRef ds:uri="75db43ab-1801-4567-a18a-039d6ef1515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94FCD01-261E-4CCC-8AF5-2498298C79D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113</TotalTime>
  <Words>15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vs. various asset over 5-year windows, annualised returns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Brendan Clifford</cp:lastModifiedBy>
  <cp:revision>122</cp:revision>
  <dcterms:created xsi:type="dcterms:W3CDTF">2014-12-01T14:55:27Z</dcterms:created>
  <dcterms:modified xsi:type="dcterms:W3CDTF">2023-09-05T10:01:24Z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7700</vt:r8>
  </property>
  <property fmtid="{D5CDD505-2E9C-101B-9397-08002B2CF9AE}" pid="4" name="MediaServiceImageTags">
    <vt:lpwstr/>
  </property>
</Properties>
</file>