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A1C55-EBD8-412F-89BB-F0537D1A3BA8}" v="1" dt="2023-09-05T10:02:29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D89E1BC3-DE70-4C71-864A-0730A842E6F3}" dt="2023-05-02T07:53:43.622" v="1" actId="478"/>
          <ac:spMkLst>
            <pc:docMk/>
            <pc:sldMk cId="220554243" sldId="265"/>
            <ac:spMk id="7" creationId="{C2A8E3A9-127A-2BD7-88E2-AF421138DEF0}"/>
          </ac:spMkLst>
        </pc:spChg>
        <pc:picChg chg="add mod">
          <ac:chgData name="Brendan Clifford" userId="f8efe35b-a2be-4942-bb79-6dede4f95270" providerId="ADAL" clId="{D89E1BC3-DE70-4C71-864A-0730A842E6F3}" dt="2023-05-02T07:53:58.094" v="5" actId="12789"/>
          <ac:picMkLst>
            <pc:docMk/>
            <pc:sldMk cId="220554243" sldId="265"/>
            <ac:picMk id="3" creationId="{E822C182-BAB9-C07D-8A5B-8858B1658087}"/>
          </ac:picMkLst>
        </pc:picChg>
        <pc:picChg chg="del">
          <ac:chgData name="Brendan Clifford" userId="f8efe35b-a2be-4942-bb79-6dede4f95270" providerId="ADAL" clId="{D89E1BC3-DE70-4C71-864A-0730A842E6F3}" dt="2023-05-02T07:53:41.249" v="0" actId="478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  <pc:spChg chg="add del mod">
          <ac:chgData name="Brendan Clifford" userId="f8efe35b-a2be-4942-bb79-6dede4f95270" providerId="ADAL" clId="{320F9ED2-6F7B-48F7-B407-1745C66A44F1}" dt="2023-06-06T10:06:44.270" v="7"/>
          <ac:spMkLst>
            <pc:docMk/>
            <pc:sldMk cId="220554243" sldId="265"/>
            <ac:spMk id="6" creationId="{2B054338-A3AB-4C3F-AA30-12434FE190F6}"/>
          </ac:spMkLst>
        </pc:spChg>
        <pc:spChg chg="add mod">
          <ac:chgData name="Brendan Clifford" userId="f8efe35b-a2be-4942-bb79-6dede4f95270" providerId="ADAL" clId="{320F9ED2-6F7B-48F7-B407-1745C66A44F1}" dt="2023-06-06T10:08:24.530" v="29" actId="255"/>
          <ac:spMkLst>
            <pc:docMk/>
            <pc:sldMk cId="220554243" sldId="265"/>
            <ac:spMk id="8" creationId="{ADEDEEED-0ECE-BA5E-A14D-6AA341E55A1F}"/>
          </ac:spMkLst>
        </pc:spChg>
        <pc:picChg chg="add del">
          <ac:chgData name="Brendan Clifford" userId="f8efe35b-a2be-4942-bb79-6dede4f95270" providerId="ADAL" clId="{320F9ED2-6F7B-48F7-B407-1745C66A44F1}" dt="2023-06-06T10:07:40.578" v="18" actId="478"/>
          <ac:picMkLst>
            <pc:docMk/>
            <pc:sldMk cId="220554243" sldId="265"/>
            <ac:picMk id="3" creationId="{E822C182-BAB9-C07D-8A5B-8858B1658087}"/>
          </ac:picMkLst>
        </pc:picChg>
        <pc:picChg chg="add del mod ord">
          <ac:chgData name="Brendan Clifford" userId="f8efe35b-a2be-4942-bb79-6dede4f95270" providerId="ADAL" clId="{320F9ED2-6F7B-48F7-B407-1745C66A44F1}" dt="2023-06-06T10:06:46.893" v="12"/>
          <ac:picMkLst>
            <pc:docMk/>
            <pc:sldMk cId="220554243" sldId="265"/>
            <ac:picMk id="4" creationId="{033C7D17-A279-2E83-D1EC-DA269066DEB8}"/>
          </ac:picMkLst>
        </pc:picChg>
        <pc:picChg chg="add del">
          <ac:chgData name="Brendan Clifford" userId="f8efe35b-a2be-4942-bb79-6dede4f95270" providerId="ADAL" clId="{320F9ED2-6F7B-48F7-B407-1745C66A44F1}" dt="2023-06-06T10:06:59.477" v="16"/>
          <ac:picMkLst>
            <pc:docMk/>
            <pc:sldMk cId="220554243" sldId="265"/>
            <ac:picMk id="7" creationId="{D76788D0-E70C-0AB1-985A-F1524947928C}"/>
          </ac:picMkLst>
        </pc:picChg>
        <pc:picChg chg="add mod ord">
          <ac:chgData name="Brendan Clifford" userId="f8efe35b-a2be-4942-bb79-6dede4f95270" providerId="ADAL" clId="{320F9ED2-6F7B-48F7-B407-1745C66A44F1}" dt="2023-06-06T10:08:13.589" v="27" actId="167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  <pc:sldChg chg="addSp delSp modSp mod">
        <pc:chgData name="Brendan Clifford" userId="f8efe35b-a2be-4942-bb79-6dede4f95270" providerId="ADAL" clId="{CDE1D4D4-9CF6-42FD-A147-226260589429}" dt="2023-08-03T10:23:08.178" v="13" actId="166"/>
        <pc:sldMkLst>
          <pc:docMk/>
          <pc:sldMk cId="220554243" sldId="265"/>
        </pc:sldMkLst>
        <pc:spChg chg="mod ord topLvl">
          <ac:chgData name="Brendan Clifford" userId="f8efe35b-a2be-4942-bb79-6dede4f95270" providerId="ADAL" clId="{CDE1D4D4-9CF6-42FD-A147-226260589429}" dt="2023-08-03T10:23:08.178" v="13" actId="166"/>
          <ac:spMkLst>
            <pc:docMk/>
            <pc:sldMk cId="220554243" sldId="265"/>
            <ac:spMk id="8" creationId="{ADEDEEED-0ECE-BA5E-A14D-6AA341E55A1F}"/>
          </ac:spMkLst>
        </pc:spChg>
        <pc:grpChg chg="del">
          <ac:chgData name="Brendan Clifford" userId="f8efe35b-a2be-4942-bb79-6dede4f95270" providerId="ADAL" clId="{CDE1D4D4-9CF6-42FD-A147-226260589429}" dt="2023-08-03T10:22:27.179" v="0" actId="478"/>
          <ac:grpSpMkLst>
            <pc:docMk/>
            <pc:sldMk cId="220554243" sldId="265"/>
            <ac:grpSpMk id="4" creationId="{CD5068EA-8238-AAE7-A800-A5754F24E89A}"/>
          </ac:grpSpMkLst>
        </pc:grpChg>
        <pc:picChg chg="del topLvl">
          <ac:chgData name="Brendan Clifford" userId="f8efe35b-a2be-4942-bb79-6dede4f95270" providerId="ADAL" clId="{CDE1D4D4-9CF6-42FD-A147-226260589429}" dt="2023-08-03T10:22:27.179" v="0" actId="478"/>
          <ac:picMkLst>
            <pc:docMk/>
            <pc:sldMk cId="220554243" sldId="265"/>
            <ac:picMk id="3" creationId="{B50C1716-5ED5-5D9D-E442-1A82D1A3A2F9}"/>
          </ac:picMkLst>
        </pc:picChg>
        <pc:picChg chg="add mod ord">
          <ac:chgData name="Brendan Clifford" userId="f8efe35b-a2be-4942-bb79-6dede4f95270" providerId="ADAL" clId="{CDE1D4D4-9CF6-42FD-A147-226260589429}" dt="2023-08-03T10:22:51.406" v="11" actId="167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1EACE4B-2EFB-4B82-B412-552B5824B836}" dt="2023-02-06T14:40:04.278" v="0" actId="478"/>
          <ac:picMkLst>
            <pc:docMk/>
            <pc:sldMk cId="220554243" sldId="265"/>
            <ac:picMk id="3" creationId="{8E541808-6698-0973-ACF2-C3670345E60C}"/>
          </ac:picMkLst>
        </pc:picChg>
        <pc:picChg chg="add mod">
          <ac:chgData name="Brendan Clifford" userId="f8efe35b-a2be-4942-bb79-6dede4f95270" providerId="ADAL" clId="{21EACE4B-2EFB-4B82-B412-552B5824B836}" dt="2023-02-06T14:40:16.621" v="4" actId="12789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  <pc:sldChg chg="addSp delSp modSp mod">
        <pc:chgData name="Brendan Clifford" userId="f8efe35b-a2be-4942-bb79-6dede4f95270" providerId="ADAL" clId="{D95C175F-E650-49B5-84EE-A3AC8CDDCDAB}" dt="2023-03-07T11:35:43.119" v="7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95C175F-E650-49B5-84EE-A3AC8CDDCDAB}" dt="2023-03-07T11:35:43.119" v="7" actId="12789"/>
          <ac:picMkLst>
            <pc:docMk/>
            <pc:sldMk cId="220554243" sldId="265"/>
            <ac:picMk id="3" creationId="{E2CA9067-983E-8882-9083-A8037D2E05B7}"/>
          </ac:picMkLst>
        </pc:picChg>
        <pc:picChg chg="del mod">
          <ac:chgData name="Brendan Clifford" userId="f8efe35b-a2be-4942-bb79-6dede4f95270" providerId="ADAL" clId="{D95C175F-E650-49B5-84EE-A3AC8CDDCDAB}" dt="2023-03-07T11:35:29.458" v="1" actId="478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  <pc:spChg chg="mod">
          <ac:chgData name="Brendan Clifford" userId="f8efe35b-a2be-4942-bb79-6dede4f95270" providerId="ADAL" clId="{B3DA1C55-EBD8-412F-89BB-F0537D1A3BA8}" dt="2023-09-05T10:02:20.455" v="10" actId="20577"/>
          <ac:spMkLst>
            <pc:docMk/>
            <pc:sldMk cId="220554243" sldId="265"/>
            <ac:spMk id="8" creationId="{ADEDEEED-0ECE-BA5E-A14D-6AA341E55A1F}"/>
          </ac:spMkLst>
        </pc:spChg>
        <pc:picChg chg="add mod ord">
          <ac:chgData name="Brendan Clifford" userId="f8efe35b-a2be-4942-bb79-6dede4f95270" providerId="ADAL" clId="{B3DA1C55-EBD8-412F-89BB-F0537D1A3BA8}" dt="2023-09-05T10:03:00.156" v="18" actId="167"/>
          <ac:picMkLst>
            <pc:docMk/>
            <pc:sldMk cId="220554243" sldId="265"/>
            <ac:picMk id="3" creationId="{D43F957C-8350-999A-8CA0-7CB14973C195}"/>
          </ac:picMkLst>
        </pc:picChg>
        <pc:picChg chg="del">
          <ac:chgData name="Brendan Clifford" userId="f8efe35b-a2be-4942-bb79-6dede4f95270" providerId="ADAL" clId="{B3DA1C55-EBD8-412F-89BB-F0537D1A3BA8}" dt="2023-09-05T10:02:24.070" v="11" actId="478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  <pc:sldChg chg="addSp delSp modSp mod">
        <pc:chgData name="Brendan Clifford" userId="f8efe35b-a2be-4942-bb79-6dede4f95270" providerId="ADAL" clId="{023D3BA3-D460-4147-AFC9-DCB8655175AD}" dt="2023-04-04T09:03:58.334" v="10" actId="166"/>
        <pc:sldMkLst>
          <pc:docMk/>
          <pc:sldMk cId="220554243" sldId="265"/>
        </pc:sldMkLst>
        <pc:spChg chg="add mod ord">
          <ac:chgData name="Brendan Clifford" userId="f8efe35b-a2be-4942-bb79-6dede4f95270" providerId="ADAL" clId="{023D3BA3-D460-4147-AFC9-DCB8655175AD}" dt="2023-04-04T09:03:58.334" v="10" actId="166"/>
          <ac:spMkLst>
            <pc:docMk/>
            <pc:sldMk cId="220554243" sldId="265"/>
            <ac:spMk id="7" creationId="{C2A8E3A9-127A-2BD7-88E2-AF421138DEF0}"/>
          </ac:spMkLst>
        </pc:spChg>
        <pc:picChg chg="del">
          <ac:chgData name="Brendan Clifford" userId="f8efe35b-a2be-4942-bb79-6dede4f95270" providerId="ADAL" clId="{023D3BA3-D460-4147-AFC9-DCB8655175AD}" dt="2023-04-04T09:02:33.643" v="0" actId="478"/>
          <ac:picMkLst>
            <pc:docMk/>
            <pc:sldMk cId="220554243" sldId="265"/>
            <ac:picMk id="3" creationId="{E2CA9067-983E-8882-9083-A8037D2E05B7}"/>
          </ac:picMkLst>
        </pc:picChg>
        <pc:picChg chg="add del mod">
          <ac:chgData name="Brendan Clifford" userId="f8efe35b-a2be-4942-bb79-6dede4f95270" providerId="ADAL" clId="{023D3BA3-D460-4147-AFC9-DCB8655175AD}" dt="2023-04-04T09:02:47.789" v="2" actId="478"/>
          <ac:picMkLst>
            <pc:docMk/>
            <pc:sldMk cId="220554243" sldId="265"/>
            <ac:picMk id="4" creationId="{5F22B1EF-27A3-68F2-D146-A3BAE13732C6}"/>
          </ac:picMkLst>
        </pc:picChg>
        <pc:picChg chg="add mod ord">
          <ac:chgData name="Brendan Clifford" userId="f8efe35b-a2be-4942-bb79-6dede4f95270" providerId="ADAL" clId="{023D3BA3-D460-4147-AFC9-DCB8655175AD}" dt="2023-04-04T09:03:58.334" v="10" actId="166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  <pc:spChg chg="mod ord">
          <ac:chgData name="Brendan Clifford" userId="f8efe35b-a2be-4942-bb79-6dede4f95270" providerId="ADAL" clId="{0F6DBAED-102D-4196-97FD-EE48B2574530}" dt="2023-07-04T14:50:33.979" v="15" actId="164"/>
          <ac:spMkLst>
            <pc:docMk/>
            <pc:sldMk cId="220554243" sldId="265"/>
            <ac:spMk id="8" creationId="{ADEDEEED-0ECE-BA5E-A14D-6AA341E55A1F}"/>
          </ac:spMkLst>
        </pc:spChg>
        <pc:grpChg chg="add mod">
          <ac:chgData name="Brendan Clifford" userId="f8efe35b-a2be-4942-bb79-6dede4f95270" providerId="ADAL" clId="{0F6DBAED-102D-4196-97FD-EE48B2574530}" dt="2023-07-04T14:50:33.979" v="15" actId="164"/>
          <ac:grpSpMkLst>
            <pc:docMk/>
            <pc:sldMk cId="220554243" sldId="265"/>
            <ac:grpSpMk id="4" creationId="{CD5068EA-8238-AAE7-A800-A5754F24E89A}"/>
          </ac:grpSpMkLst>
        </pc:grpChg>
        <pc:picChg chg="add mod ord">
          <ac:chgData name="Brendan Clifford" userId="f8efe35b-a2be-4942-bb79-6dede4f95270" providerId="ADAL" clId="{0F6DBAED-102D-4196-97FD-EE48B2574530}" dt="2023-07-04T14:50:33.979" v="15" actId="164"/>
          <ac:picMkLst>
            <pc:docMk/>
            <pc:sldMk cId="220554243" sldId="265"/>
            <ac:picMk id="3" creationId="{B50C1716-5ED5-5D9D-E442-1A82D1A3A2F9}"/>
          </ac:picMkLst>
        </pc:picChg>
        <pc:picChg chg="del">
          <ac:chgData name="Brendan Clifford" userId="f8efe35b-a2be-4942-bb79-6dede4f95270" providerId="ADAL" clId="{0F6DBAED-102D-4196-97FD-EE48B2574530}" dt="2023-07-04T14:49:56.999" v="8" actId="478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F957C-8350-999A-8CA0-7CB14973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1315033"/>
            <a:ext cx="6480000" cy="422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DEDEEED-0ECE-BA5E-A14D-6AA341E55A1F}"/>
              </a:ext>
            </a:extLst>
          </p:cNvPr>
          <p:cNvSpPr txBox="1"/>
          <p:nvPr/>
        </p:nvSpPr>
        <p:spPr>
          <a:xfrm>
            <a:off x="5614752" y="5211676"/>
            <a:ext cx="2197248" cy="3329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aseline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Update: 31-Aug-2023</a:t>
            </a:r>
            <a:r>
              <a:rPr lang="en-GB" baseline="0" dirty="0">
                <a:effectLst/>
                <a:latin typeface="+mj-lt"/>
                <a:ea typeface="+mn-ea"/>
                <a:cs typeface="+mn-cs"/>
              </a:rPr>
              <a:t>     </a:t>
            </a:r>
            <a:r>
              <a:rPr lang="en-GB" baseline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   </a:t>
            </a:r>
            <a:endParaRPr lang="en-GB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A6BCB257-B977-452B-A2CC-68A8B60BB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115</TotalTime>
  <Words>11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118</cp:revision>
  <dcterms:created xsi:type="dcterms:W3CDTF">2014-12-01T14:55:27Z</dcterms:created>
  <dcterms:modified xsi:type="dcterms:W3CDTF">2023-09-05T10:03:08Z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