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B8D55-BF5E-4F31-B60F-A94E21BAF696}" v="1" dt="2024-03-05T07:49:10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  <pc:sldChg chg="addSp delSp modSp mod">
        <pc:chgData name="Brendan Clifford" userId="f8efe35b-a2be-4942-bb79-6dede4f95270" providerId="ADAL" clId="{CFBF7779-7D0E-467B-854C-445D1ACE04D2}" dt="2023-07-04T14:31:52.75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FBF7779-7D0E-467B-854C-445D1ACE04D2}" dt="2023-07-04T14:31:52.757" v="4" actId="12789"/>
          <ac:picMkLst>
            <pc:docMk/>
            <pc:sldMk cId="220554243" sldId="265"/>
            <ac:picMk id="3" creationId="{5D7F0FFC-5AFC-0386-6895-30D466EC057D}"/>
          </ac:picMkLst>
        </pc:picChg>
        <pc:picChg chg="del">
          <ac:chgData name="Brendan Clifford" userId="f8efe35b-a2be-4942-bb79-6dede4f95270" providerId="ADAL" clId="{CFBF7779-7D0E-467B-854C-445D1ACE04D2}" dt="2023-07-04T14:31:40.275" v="0" actId="478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2428C157-9562-409C-B039-C109A65569CF}"/>
    <pc:docChg chg="custSel modSld">
      <pc:chgData name="Brendan Clifford" userId="f8efe35b-a2be-4942-bb79-6dede4f95270" providerId="ADAL" clId="{2428C157-9562-409C-B039-C109A65569CF}" dt="2023-12-05T11:50:04.922" v="5" actId="12789"/>
      <pc:docMkLst>
        <pc:docMk/>
      </pc:docMkLst>
      <pc:sldChg chg="addSp delSp modSp mod">
        <pc:chgData name="Brendan Clifford" userId="f8efe35b-a2be-4942-bb79-6dede4f95270" providerId="ADAL" clId="{2428C157-9562-409C-B039-C109A65569CF}" dt="2023-12-05T11:50:04.922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428C157-9562-409C-B039-C109A65569CF}" dt="2023-12-05T11:50:04.922" v="5" actId="12789"/>
          <ac:picMkLst>
            <pc:docMk/>
            <pc:sldMk cId="220554243" sldId="265"/>
            <ac:picMk id="3" creationId="{8A9D1A1A-0500-DF00-E7E2-22918F850CA7}"/>
          </ac:picMkLst>
        </pc:picChg>
        <pc:picChg chg="del">
          <ac:chgData name="Brendan Clifford" userId="f8efe35b-a2be-4942-bb79-6dede4f95270" providerId="ADAL" clId="{2428C157-9562-409C-B039-C109A65569CF}" dt="2023-12-05T11:49:51.794" v="0" actId="478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  <pc:sldChg chg="addSp delSp modSp mod">
        <pc:chgData name="Brendan Clifford" userId="f8efe35b-a2be-4942-bb79-6dede4f95270" providerId="ADAL" clId="{68AB9847-E753-440F-93DE-2219FE61AE11}" dt="2023-05-02T07:49:33.7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AB9847-E753-440F-93DE-2219FE61AE11}" dt="2023-05-02T07:49:33.786" v="4" actId="12789"/>
          <ac:picMkLst>
            <pc:docMk/>
            <pc:sldMk cId="220554243" sldId="265"/>
            <ac:picMk id="3" creationId="{40A6883F-8D38-08C2-6CFD-1D5305523189}"/>
          </ac:picMkLst>
        </pc:picChg>
        <pc:picChg chg="del">
          <ac:chgData name="Brendan Clifford" userId="f8efe35b-a2be-4942-bb79-6dede4f95270" providerId="ADAL" clId="{68AB9847-E753-440F-93DE-2219FE61AE11}" dt="2023-05-02T07:49:22.027" v="0" actId="478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ABEAB184-CA67-4ECA-AFC9-DBA11CC1C4C7}"/>
    <pc:docChg chg="custSel modSld">
      <pc:chgData name="Brendan Clifford" userId="f8efe35b-a2be-4942-bb79-6dede4f95270" providerId="ADAL" clId="{ABEAB184-CA67-4ECA-AFC9-DBA11CC1C4C7}" dt="2024-01-10T13:18:54.147" v="4" actId="12789"/>
      <pc:docMkLst>
        <pc:docMk/>
      </pc:docMkLst>
      <pc:sldChg chg="addSp delSp modSp mod">
        <pc:chgData name="Brendan Clifford" userId="f8efe35b-a2be-4942-bb79-6dede4f95270" providerId="ADAL" clId="{ABEAB184-CA67-4ECA-AFC9-DBA11CC1C4C7}" dt="2024-01-10T13:18:54.14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BEAB184-CA67-4ECA-AFC9-DBA11CC1C4C7}" dt="2024-01-10T13:18:39.735" v="0" actId="478"/>
          <ac:picMkLst>
            <pc:docMk/>
            <pc:sldMk cId="220554243" sldId="265"/>
            <ac:picMk id="3" creationId="{8A9D1A1A-0500-DF00-E7E2-22918F850CA7}"/>
          </ac:picMkLst>
        </pc:picChg>
        <pc:picChg chg="add mod">
          <ac:chgData name="Brendan Clifford" userId="f8efe35b-a2be-4942-bb79-6dede4f95270" providerId="ADAL" clId="{ABEAB184-CA67-4ECA-AFC9-DBA11CC1C4C7}" dt="2024-01-10T13:18:54.147" v="4" actId="12789"/>
          <ac:picMkLst>
            <pc:docMk/>
            <pc:sldMk cId="220554243" sldId="265"/>
            <ac:picMk id="4" creationId="{33664407-B483-C98F-059A-C81129B458C6}"/>
          </ac:picMkLst>
        </pc:picChg>
      </pc:sldChg>
    </pc:docChg>
  </pc:docChgLst>
  <pc:docChgLst>
    <pc:chgData name="Brendan Clifford" userId="f8efe35b-a2be-4942-bb79-6dede4f95270" providerId="ADAL" clId="{E83B8D55-BF5E-4F31-B60F-A94E21BAF696}"/>
    <pc:docChg chg="custSel modSld">
      <pc:chgData name="Brendan Clifford" userId="f8efe35b-a2be-4942-bb79-6dede4f95270" providerId="ADAL" clId="{E83B8D55-BF5E-4F31-B60F-A94E21BAF696}" dt="2024-03-05T07:49:20.513" v="8" actId="12789"/>
      <pc:docMkLst>
        <pc:docMk/>
      </pc:docMkLst>
      <pc:sldChg chg="addSp delSp modSp mod">
        <pc:chgData name="Brendan Clifford" userId="f8efe35b-a2be-4942-bb79-6dede4f95270" providerId="ADAL" clId="{E83B8D55-BF5E-4F31-B60F-A94E21BAF696}" dt="2024-03-05T07:49:20.513" v="8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E83B8D55-BF5E-4F31-B60F-A94E21BAF696}" dt="2024-03-05T07:49:09.420" v="0" actId="478"/>
          <ac:picMkLst>
            <pc:docMk/>
            <pc:sldMk cId="220554243" sldId="265"/>
            <ac:picMk id="3" creationId="{48C1FAD8-A065-1281-1CAE-7505494EC966}"/>
          </ac:picMkLst>
        </pc:picChg>
        <pc:picChg chg="add mod">
          <ac:chgData name="Brendan Clifford" userId="f8efe35b-a2be-4942-bb79-6dede4f95270" providerId="ADAL" clId="{E83B8D55-BF5E-4F31-B60F-A94E21BAF696}" dt="2024-03-05T07:49:20.513" v="8" actId="12789"/>
          <ac:picMkLst>
            <pc:docMk/>
            <pc:sldMk cId="220554243" sldId="265"/>
            <ac:picMk id="4" creationId="{7610CD4F-9D1E-1176-1F12-2DC47FD5C0BE}"/>
          </ac:picMkLst>
        </pc:picChg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0-24T11:33:38.015" v="4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0-24T11:33:38.01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B0D152D-C61F-4BC7-89FE-2638B497EF63}" dt="2023-10-24T11:33:24.077" v="0" actId="478"/>
          <ac:picMkLst>
            <pc:docMk/>
            <pc:sldMk cId="220554243" sldId="265"/>
            <ac:picMk id="3" creationId="{B7FD7365-0754-D4E2-601B-876CD6D6BC2F}"/>
          </ac:picMkLst>
        </pc:picChg>
        <pc:picChg chg="add mod">
          <ac:chgData name="Brendan Clifford" userId="f8efe35b-a2be-4942-bb79-6dede4f95270" providerId="ADAL" clId="{BB0D152D-C61F-4BC7-89FE-2638B497EF63}" dt="2023-10-24T11:33:38.015" v="4" actId="12789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AFE4C15-B311-4EB6-B01A-CEF8D1EDC724}" dt="2023-08-03T10:16:04.415" v="0" actId="478"/>
          <ac:picMkLst>
            <pc:docMk/>
            <pc:sldMk cId="220554243" sldId="265"/>
            <ac:picMk id="3" creationId="{5D7F0FFC-5AFC-0386-6895-30D466EC057D}"/>
          </ac:picMkLst>
        </pc:picChg>
        <pc:picChg chg="add mod">
          <ac:chgData name="Brendan Clifford" userId="f8efe35b-a2be-4942-bb79-6dede4f95270" providerId="ADAL" clId="{9AFE4C15-B311-4EB6-B01A-CEF8D1EDC724}" dt="2023-08-03T10:16:12.067" v="4" actId="12789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  <pc:sldChg chg="addSp delSp modSp mod">
        <pc:chgData name="Brendan Clifford" userId="f8efe35b-a2be-4942-bb79-6dede4f95270" providerId="ADAL" clId="{D35C1836-37B0-4A58-A2ED-7A19989C5024}" dt="2023-03-07T11:31:18.00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35C1836-37B0-4A58-A2ED-7A19989C5024}" dt="2023-03-07T11:31:18.002" v="4" actId="12789"/>
          <ac:picMkLst>
            <pc:docMk/>
            <pc:sldMk cId="220554243" sldId="265"/>
            <ac:picMk id="3" creationId="{CC77B1E2-8A92-465E-6B4F-EAF10B38AB81}"/>
          </ac:picMkLst>
        </pc:picChg>
        <pc:picChg chg="del">
          <ac:chgData name="Brendan Clifford" userId="f8efe35b-a2be-4942-bb79-6dede4f95270" providerId="ADAL" clId="{D35C1836-37B0-4A58-A2ED-7A19989C5024}" dt="2023-03-07T11:31:09.260" v="0" actId="478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  <pc:sldChg chg="addSp delSp modSp mod">
        <pc:chgData name="Brendan Clifford" userId="f8efe35b-a2be-4942-bb79-6dede4f95270" providerId="ADAL" clId="{EBF78538-6774-4274-BE11-D1C88E85DE39}" dt="2023-06-06T10:01:33.23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EBF78538-6774-4274-BE11-D1C88E85DE39}" dt="2023-06-06T10:01:19.527" v="0" actId="478"/>
          <ac:picMkLst>
            <pc:docMk/>
            <pc:sldMk cId="220554243" sldId="265"/>
            <ac:picMk id="3" creationId="{40A6883F-8D38-08C2-6CFD-1D5305523189}"/>
          </ac:picMkLst>
        </pc:picChg>
        <pc:picChg chg="add mod">
          <ac:chgData name="Brendan Clifford" userId="f8efe35b-a2be-4942-bb79-6dede4f95270" providerId="ADAL" clId="{EBF78538-6774-4274-BE11-D1C88E85DE39}" dt="2023-06-06T10:01:33.236" v="4" actId="12789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7BFF120A-80B3-4B45-91BB-5B1B7ADBC189}"/>
    <pc:docChg chg="custSel modSld">
      <pc:chgData name="Brendan Clifford" userId="f8efe35b-a2be-4942-bb79-6dede4f95270" providerId="ADAL" clId="{7BFF120A-80B3-4B45-91BB-5B1B7ADBC189}" dt="2024-02-06T09:08:17.023" v="4" actId="12789"/>
      <pc:docMkLst>
        <pc:docMk/>
      </pc:docMkLst>
      <pc:sldChg chg="addSp delSp modSp mod">
        <pc:chgData name="Brendan Clifford" userId="f8efe35b-a2be-4942-bb79-6dede4f95270" providerId="ADAL" clId="{7BFF120A-80B3-4B45-91BB-5B1B7ADBC189}" dt="2024-02-06T09:08:17.02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FF120A-80B3-4B45-91BB-5B1B7ADBC189}" dt="2024-02-06T09:08:17.023" v="4" actId="12789"/>
          <ac:picMkLst>
            <pc:docMk/>
            <pc:sldMk cId="220554243" sldId="265"/>
            <ac:picMk id="3" creationId="{48C1FAD8-A065-1281-1CAE-7505494EC966}"/>
          </ac:picMkLst>
        </pc:picChg>
        <pc:picChg chg="del">
          <ac:chgData name="Brendan Clifford" userId="f8efe35b-a2be-4942-bb79-6dede4f95270" providerId="ADAL" clId="{7BFF120A-80B3-4B45-91BB-5B1B7ADBC189}" dt="2024-02-06T09:08:07.526" v="0" actId="478"/>
          <ac:picMkLst>
            <pc:docMk/>
            <pc:sldMk cId="220554243" sldId="265"/>
            <ac:picMk id="4" creationId="{33664407-B483-C98F-059A-C81129B458C6}"/>
          </ac:picMkLst>
        </pc:picChg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  <pc:sldChg chg="addSp delSp modSp mod">
        <pc:chgData name="Brendan Clifford" userId="f8efe35b-a2be-4942-bb79-6dede4f95270" providerId="ADAL" clId="{BA7F76DE-DDDB-4C2E-8E63-B13A05AA08E8}" dt="2023-09-05T09:58:32.31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7F76DE-DDDB-4C2E-8E63-B13A05AA08E8}" dt="2023-09-05T09:58:32.316" v="4" actId="12789"/>
          <ac:picMkLst>
            <pc:docMk/>
            <pc:sldMk cId="220554243" sldId="265"/>
            <ac:picMk id="3" creationId="{B7FD7365-0754-D4E2-601B-876CD6D6BC2F}"/>
          </ac:picMkLst>
        </pc:picChg>
        <pc:picChg chg="del">
          <ac:chgData name="Brendan Clifford" userId="f8efe35b-a2be-4942-bb79-6dede4f95270" providerId="ADAL" clId="{BA7F76DE-DDDB-4C2E-8E63-B13A05AA08E8}" dt="2023-09-05T09:58:17.668" v="0" actId="478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AA0101-05D2-44C3-9F94-7E7000B4188F}" dt="2023-04-04T08:59:13.529" v="0" actId="478"/>
          <ac:picMkLst>
            <pc:docMk/>
            <pc:sldMk cId="220554243" sldId="265"/>
            <ac:picMk id="3" creationId="{CC77B1E2-8A92-465E-6B4F-EAF10B38AB81}"/>
          </ac:picMkLst>
        </pc:picChg>
        <pc:picChg chg="add mod">
          <ac:chgData name="Brendan Clifford" userId="f8efe35b-a2be-4942-bb79-6dede4f95270" providerId="ADAL" clId="{79AA0101-05D2-44C3-9F94-7E7000B4188F}" dt="2023-04-04T08:59:23.835" v="4" actId="12789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0948364-CA48-473F-A3B6-9AAC6D34C7FB}" dt="2023-02-06T14:35:36.392" v="0" actId="478"/>
          <ac:picMkLst>
            <pc:docMk/>
            <pc:sldMk cId="220554243" sldId="265"/>
            <ac:picMk id="3" creationId="{B0CA9790-27D8-C1EA-846D-C9C12F55DB98}"/>
          </ac:picMkLst>
        </pc:picChg>
        <pc:picChg chg="add mod">
          <ac:chgData name="Brendan Clifford" userId="f8efe35b-a2be-4942-bb79-6dede4f95270" providerId="ADAL" clId="{40948364-CA48-473F-A3B6-9AAC6D34C7FB}" dt="2023-02-06T14:35:46.501" v="4" actId="12789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10CD4F-9D1E-1176-1F12-2DC47FD5C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7" y="1314000"/>
            <a:ext cx="647864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DFBA9-A4FE-43C5-AF55-A9625A62F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2024-03-05T07:49:21Z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