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761A0-DA29-4336-8DF9-7CCAEE269780}" v="1" dt="2024-03-05T07:49:3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9C4F106-CC87-4507-8C32-758628A4B63A}"/>
    <pc:docChg chg="custSel modSld">
      <pc:chgData name="Brendan Clifford" userId="f8efe35b-a2be-4942-bb79-6dede4f95270" providerId="ADAL" clId="{49C4F106-CC87-4507-8C32-758628A4B63A}" dt="2024-02-06T09:08:36.987" v="4" actId="12789"/>
      <pc:docMkLst>
        <pc:docMk/>
      </pc:docMkLst>
      <pc:sldChg chg="addSp delSp modSp mod">
        <pc:chgData name="Brendan Clifford" userId="f8efe35b-a2be-4942-bb79-6dede4f95270" providerId="ADAL" clId="{49C4F106-CC87-4507-8C32-758628A4B63A}" dt="2024-02-06T09:08:36.9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9C4F106-CC87-4507-8C32-758628A4B63A}" dt="2024-02-06T09:08:36.987" v="4" actId="12789"/>
          <ac:picMkLst>
            <pc:docMk/>
            <pc:sldMk cId="220554243" sldId="265"/>
            <ac:picMk id="3" creationId="{2D3C98E2-1FAD-31AF-97EB-9A18207B601A}"/>
          </ac:picMkLst>
        </pc:picChg>
        <pc:picChg chg="del">
          <ac:chgData name="Brendan Clifford" userId="f8efe35b-a2be-4942-bb79-6dede4f95270" providerId="ADAL" clId="{49C4F106-CC87-4507-8C32-758628A4B63A}" dt="2024-02-06T09:08:27.832" v="0" actId="478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0-24T11:34:08.719" v="4" actId="12789"/>
      <pc:docMkLst>
        <pc:docMk/>
      </pc:docMkLst>
      <pc:sldChg chg="addSp delSp modSp mod">
        <pc:chgData name="Brendan Clifford" userId="f8efe35b-a2be-4942-bb79-6dede4f95270" providerId="ADAL" clId="{025BCBD0-F8C5-44CC-83E7-125A5C1DEFFD}" dt="2023-10-24T11:34:08.71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25BCBD0-F8C5-44CC-83E7-125A5C1DEFFD}" dt="2023-10-24T11:33:55.987" v="0" actId="478"/>
          <ac:picMkLst>
            <pc:docMk/>
            <pc:sldMk cId="220554243" sldId="265"/>
            <ac:picMk id="3" creationId="{EB116E99-1F2A-946B-ED16-69A9610BD687}"/>
          </ac:picMkLst>
        </pc:picChg>
        <pc:picChg chg="add mod">
          <ac:chgData name="Brendan Clifford" userId="f8efe35b-a2be-4942-bb79-6dede4f95270" providerId="ADAL" clId="{025BCBD0-F8C5-44CC-83E7-125A5C1DEFFD}" dt="2023-10-24T11:34:08.719" v="4" actId="12789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990761A0-DA29-4336-8DF9-7CCAEE269780}"/>
    <pc:docChg chg="custSel modSld">
      <pc:chgData name="Brendan Clifford" userId="f8efe35b-a2be-4942-bb79-6dede4f95270" providerId="ADAL" clId="{990761A0-DA29-4336-8DF9-7CCAEE269780}" dt="2024-03-05T07:49:47.099" v="4" actId="12789"/>
      <pc:docMkLst>
        <pc:docMk/>
      </pc:docMkLst>
      <pc:sldChg chg="addSp delSp modSp mod">
        <pc:chgData name="Brendan Clifford" userId="f8efe35b-a2be-4942-bb79-6dede4f95270" providerId="ADAL" clId="{990761A0-DA29-4336-8DF9-7CCAEE269780}" dt="2024-03-05T07:49:47.09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90761A0-DA29-4336-8DF9-7CCAEE269780}" dt="2024-03-05T07:49:32.020" v="0" actId="478"/>
          <ac:picMkLst>
            <pc:docMk/>
            <pc:sldMk cId="220554243" sldId="265"/>
            <ac:picMk id="3" creationId="{2D3C98E2-1FAD-31AF-97EB-9A18207B601A}"/>
          </ac:picMkLst>
        </pc:picChg>
        <pc:picChg chg="add mod">
          <ac:chgData name="Brendan Clifford" userId="f8efe35b-a2be-4942-bb79-6dede4f95270" providerId="ADAL" clId="{990761A0-DA29-4336-8DF9-7CCAEE269780}" dt="2024-03-05T07:49:47.099" v="4" actId="12789"/>
          <ac:picMkLst>
            <pc:docMk/>
            <pc:sldMk cId="220554243" sldId="265"/>
            <ac:picMk id="4" creationId="{8124222A-FD53-CACF-D8C9-3FD5FAC0A9D3}"/>
          </ac:picMkLst>
        </pc:picChg>
      </pc:sldChg>
    </pc:docChg>
  </pc:docChgLst>
  <pc:docChgLst>
    <pc:chgData name="Brendan Clifford" userId="f8efe35b-a2be-4942-bb79-6dede4f95270" providerId="ADAL" clId="{816B7A87-1E1D-4574-AFC8-D36B5696E578}"/>
    <pc:docChg chg="custSel modSld">
      <pc:chgData name="Brendan Clifford" userId="f8efe35b-a2be-4942-bb79-6dede4f95270" providerId="ADAL" clId="{816B7A87-1E1D-4574-AFC8-D36B5696E578}" dt="2024-01-10T13:19:37.637" v="4" actId="12789"/>
      <pc:docMkLst>
        <pc:docMk/>
      </pc:docMkLst>
      <pc:sldChg chg="addSp delSp modSp mod">
        <pc:chgData name="Brendan Clifford" userId="f8efe35b-a2be-4942-bb79-6dede4f95270" providerId="ADAL" clId="{816B7A87-1E1D-4574-AFC8-D36B5696E578}" dt="2024-01-10T13:19:37.6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16B7A87-1E1D-4574-AFC8-D36B5696E578}" dt="2024-01-10T13:19:24.888" v="0" actId="478"/>
          <ac:picMkLst>
            <pc:docMk/>
            <pc:sldMk cId="220554243" sldId="265"/>
            <ac:picMk id="3" creationId="{A0F59E9F-A68D-753A-632D-039A3096300F}"/>
          </ac:picMkLst>
        </pc:picChg>
        <pc:picChg chg="add mod">
          <ac:chgData name="Brendan Clifford" userId="f8efe35b-a2be-4942-bb79-6dede4f95270" providerId="ADAL" clId="{816B7A87-1E1D-4574-AFC8-D36B5696E578}" dt="2024-01-10T13:19:37.637" v="4" actId="12789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2772BBCA-2AAC-4F78-8CEE-1CD6DB8D4A1B}"/>
    <pc:docChg chg="custSel modSld">
      <pc:chgData name="Brendan Clifford" userId="f8efe35b-a2be-4942-bb79-6dede4f95270" providerId="ADAL" clId="{2772BBCA-2AAC-4F78-8CEE-1CD6DB8D4A1B}" dt="2023-12-05T11:50:35.570" v="4" actId="12789"/>
      <pc:docMkLst>
        <pc:docMk/>
      </pc:docMkLst>
      <pc:sldChg chg="addSp delSp modSp mod">
        <pc:chgData name="Brendan Clifford" userId="f8efe35b-a2be-4942-bb79-6dede4f95270" providerId="ADAL" clId="{2772BBCA-2AAC-4F78-8CEE-1CD6DB8D4A1B}" dt="2023-12-05T11:50:35.57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772BBCA-2AAC-4F78-8CEE-1CD6DB8D4A1B}" dt="2023-12-05T11:50:35.570" v="4" actId="12789"/>
          <ac:picMkLst>
            <pc:docMk/>
            <pc:sldMk cId="220554243" sldId="265"/>
            <ac:picMk id="3" creationId="{A0F59E9F-A68D-753A-632D-039A3096300F}"/>
          </ac:picMkLst>
        </pc:picChg>
        <pc:picChg chg="del">
          <ac:chgData name="Brendan Clifford" userId="f8efe35b-a2be-4942-bb79-6dede4f95270" providerId="ADAL" clId="{2772BBCA-2AAC-4F78-8CEE-1CD6DB8D4A1B}" dt="2023-12-05T11:50:27.216" v="0" actId="478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  <pc:sldChg chg="addSp delSp modSp mod">
        <pc:chgData name="Brendan Clifford" userId="f8efe35b-a2be-4942-bb79-6dede4f95270" providerId="ADAL" clId="{2527E62C-5208-4823-B84E-BA6F82436C45}" dt="2023-07-04T14:32:29.929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527E62C-5208-4823-B84E-BA6F82436C45}" dt="2023-07-04T14:32:29.929" v="5" actId="12789"/>
          <ac:picMkLst>
            <pc:docMk/>
            <pc:sldMk cId="220554243" sldId="265"/>
            <ac:picMk id="3" creationId="{1FA32059-987D-5E4C-96F4-E3DAA7858FFC}"/>
          </ac:picMkLst>
        </pc:picChg>
        <pc:picChg chg="del">
          <ac:chgData name="Brendan Clifford" userId="f8efe35b-a2be-4942-bb79-6dede4f95270" providerId="ADAL" clId="{2527E62C-5208-4823-B84E-BA6F82436C45}" dt="2023-07-04T14:32:10.049" v="0" actId="478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24222A-FD53-CACF-D8C9-3FD5FAC0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3E3817-A8DA-42C9-992B-A2690F532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2024-03-05T07:49:48Z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