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FF9009-6A6A-4A0B-A8C0-B51DD2F9AB17}" v="1" dt="2024-03-05T07:50:00.7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8" d="100"/>
          <a:sy n="108" d="100"/>
        </p:scale>
        <p:origin x="1392" y="102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ndan Clifford" userId="f8efe35b-a2be-4942-bb79-6dede4f95270" providerId="ADAL" clId="{DBFF9009-6A6A-4A0B-A8C0-B51DD2F9AB17}"/>
    <pc:docChg chg="custSel modSld">
      <pc:chgData name="Brendan Clifford" userId="f8efe35b-a2be-4942-bb79-6dede4f95270" providerId="ADAL" clId="{DBFF9009-6A6A-4A0B-A8C0-B51DD2F9AB17}" dt="2024-03-05T07:50:08.070" v="4" actId="12789"/>
      <pc:docMkLst>
        <pc:docMk/>
      </pc:docMkLst>
      <pc:sldChg chg="addSp delSp modSp mod">
        <pc:chgData name="Brendan Clifford" userId="f8efe35b-a2be-4942-bb79-6dede4f95270" providerId="ADAL" clId="{DBFF9009-6A6A-4A0B-A8C0-B51DD2F9AB17}" dt="2024-03-05T07:50:08.070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DBFF9009-6A6A-4A0B-A8C0-B51DD2F9AB17}" dt="2024-03-05T07:49:59.064" v="0" actId="478"/>
          <ac:picMkLst>
            <pc:docMk/>
            <pc:sldMk cId="220554243" sldId="265"/>
            <ac:picMk id="3" creationId="{A8F57F01-752D-75E6-AF5D-07BF884C8FE5}"/>
          </ac:picMkLst>
        </pc:picChg>
        <pc:picChg chg="add mod">
          <ac:chgData name="Brendan Clifford" userId="f8efe35b-a2be-4942-bb79-6dede4f95270" providerId="ADAL" clId="{DBFF9009-6A6A-4A0B-A8C0-B51DD2F9AB17}" dt="2024-03-05T07:50:08.070" v="4" actId="12789"/>
          <ac:picMkLst>
            <pc:docMk/>
            <pc:sldMk cId="220554243" sldId="265"/>
            <ac:picMk id="4" creationId="{9447C75B-47FA-D3F2-03A1-F44A22F7E8AC}"/>
          </ac:picMkLst>
        </pc:picChg>
      </pc:sldChg>
    </pc:docChg>
  </pc:docChgLst>
  <pc:docChgLst>
    <pc:chgData name="Brendan Clifford" userId="f8efe35b-a2be-4942-bb79-6dede4f95270" providerId="ADAL" clId="{0916904E-6350-4DA6-949B-229329DEBF20}"/>
    <pc:docChg chg="custSel modSld">
      <pc:chgData name="Brendan Clifford" userId="f8efe35b-a2be-4942-bb79-6dede4f95270" providerId="ADAL" clId="{0916904E-6350-4DA6-949B-229329DEBF20}" dt="2023-02-06T14:36:39.796" v="4" actId="12789"/>
      <pc:docMkLst>
        <pc:docMk/>
      </pc:docMkLst>
      <pc:sldChg chg="addSp delSp modSp mod">
        <pc:chgData name="Brendan Clifford" userId="f8efe35b-a2be-4942-bb79-6dede4f95270" providerId="ADAL" clId="{0916904E-6350-4DA6-949B-229329DEBF20}" dt="2023-02-06T14:36:39.796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0916904E-6350-4DA6-949B-229329DEBF20}" dt="2023-02-06T14:36:29.839" v="0" actId="478"/>
          <ac:picMkLst>
            <pc:docMk/>
            <pc:sldMk cId="220554243" sldId="265"/>
            <ac:picMk id="3" creationId="{6E146CAE-5850-CBB2-3393-7715D9EA3B98}"/>
          </ac:picMkLst>
        </pc:picChg>
        <pc:picChg chg="add mod">
          <ac:chgData name="Brendan Clifford" userId="f8efe35b-a2be-4942-bb79-6dede4f95270" providerId="ADAL" clId="{0916904E-6350-4DA6-949B-229329DEBF20}" dt="2023-02-06T14:36:39.796" v="4" actId="12789"/>
          <ac:picMkLst>
            <pc:docMk/>
            <pc:sldMk cId="220554243" sldId="265"/>
            <ac:picMk id="4" creationId="{57951F5A-C844-85CE-D58A-A22657D54E5D}"/>
          </ac:picMkLst>
        </pc:picChg>
      </pc:sldChg>
    </pc:docChg>
  </pc:docChgLst>
  <pc:docChgLst>
    <pc:chgData name="Brendan Clifford" userId="f8efe35b-a2be-4942-bb79-6dede4f95270" providerId="ADAL" clId="{E9BBF711-6D2F-4EB8-8F0C-361140839C6F}"/>
    <pc:docChg chg="custSel modSld">
      <pc:chgData name="Brendan Clifford" userId="f8efe35b-a2be-4942-bb79-6dede4f95270" providerId="ADAL" clId="{E9BBF711-6D2F-4EB8-8F0C-361140839C6F}" dt="2023-05-02T07:50:44.381" v="4" actId="12789"/>
      <pc:docMkLst>
        <pc:docMk/>
      </pc:docMkLst>
      <pc:sldChg chg="addSp delSp modSp mod">
        <pc:chgData name="Brendan Clifford" userId="f8efe35b-a2be-4942-bb79-6dede4f95270" providerId="ADAL" clId="{E9BBF711-6D2F-4EB8-8F0C-361140839C6F}" dt="2023-05-02T07:50:44.381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E9BBF711-6D2F-4EB8-8F0C-361140839C6F}" dt="2023-05-02T07:50:44.381" v="4" actId="12789"/>
          <ac:picMkLst>
            <pc:docMk/>
            <pc:sldMk cId="220554243" sldId="265"/>
            <ac:picMk id="3" creationId="{408BAC82-4A7B-1161-9121-403A6CA619F5}"/>
          </ac:picMkLst>
        </pc:picChg>
        <pc:picChg chg="del">
          <ac:chgData name="Brendan Clifford" userId="f8efe35b-a2be-4942-bb79-6dede4f95270" providerId="ADAL" clId="{E9BBF711-6D2F-4EB8-8F0C-361140839C6F}" dt="2023-05-02T07:50:33.523" v="0" actId="478"/>
          <ac:picMkLst>
            <pc:docMk/>
            <pc:sldMk cId="220554243" sldId="265"/>
            <ac:picMk id="4" creationId="{B0ED15A0-6782-9046-975A-C7E955730BF4}"/>
          </ac:picMkLst>
        </pc:picChg>
      </pc:sldChg>
    </pc:docChg>
  </pc:docChgLst>
  <pc:docChgLst>
    <pc:chgData name="Brendan Clifford" userId="f8efe35b-a2be-4942-bb79-6dede4f95270" providerId="ADAL" clId="{7C1065DD-8C42-4705-BDBB-AD07BCB32A8C}"/>
    <pc:docChg chg="custSel modSld">
      <pc:chgData name="Brendan Clifford" userId="f8efe35b-a2be-4942-bb79-6dede4f95270" providerId="ADAL" clId="{7C1065DD-8C42-4705-BDBB-AD07BCB32A8C}" dt="2023-04-04T09:00:38.857" v="4" actId="12789"/>
      <pc:docMkLst>
        <pc:docMk/>
      </pc:docMkLst>
      <pc:sldChg chg="addSp delSp modSp mod">
        <pc:chgData name="Brendan Clifford" userId="f8efe35b-a2be-4942-bb79-6dede4f95270" providerId="ADAL" clId="{7C1065DD-8C42-4705-BDBB-AD07BCB32A8C}" dt="2023-04-04T09:00:38.857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7C1065DD-8C42-4705-BDBB-AD07BCB32A8C}" dt="2023-04-04T09:00:25.229" v="0" actId="478"/>
          <ac:picMkLst>
            <pc:docMk/>
            <pc:sldMk cId="220554243" sldId="265"/>
            <ac:picMk id="3" creationId="{0B23E794-E654-4ED2-F78F-FD859105CA89}"/>
          </ac:picMkLst>
        </pc:picChg>
        <pc:picChg chg="add mod">
          <ac:chgData name="Brendan Clifford" userId="f8efe35b-a2be-4942-bb79-6dede4f95270" providerId="ADAL" clId="{7C1065DD-8C42-4705-BDBB-AD07BCB32A8C}" dt="2023-04-04T09:00:38.857" v="4" actId="12789"/>
          <ac:picMkLst>
            <pc:docMk/>
            <pc:sldMk cId="220554243" sldId="265"/>
            <ac:picMk id="4" creationId="{B0ED15A0-6782-9046-975A-C7E955730BF4}"/>
          </ac:picMkLst>
        </pc:picChg>
      </pc:sldChg>
    </pc:docChg>
  </pc:docChgLst>
  <pc:docChgLst>
    <pc:chgData name="Brendan Clifford" userId="f8efe35b-a2be-4942-bb79-6dede4f95270" providerId="ADAL" clId="{FE022936-4B52-40A4-BD05-A8072EA7EC90}"/>
    <pc:docChg chg="custSel modSld">
      <pc:chgData name="Brendan Clifford" userId="f8efe35b-a2be-4942-bb79-6dede4f95270" providerId="ADAL" clId="{FE022936-4B52-40A4-BD05-A8072EA7EC90}" dt="2023-12-05T11:51:11.539" v="4" actId="12789"/>
      <pc:docMkLst>
        <pc:docMk/>
      </pc:docMkLst>
      <pc:sldChg chg="addSp delSp modSp mod">
        <pc:chgData name="Brendan Clifford" userId="f8efe35b-a2be-4942-bb79-6dede4f95270" providerId="ADAL" clId="{FE022936-4B52-40A4-BD05-A8072EA7EC90}" dt="2023-12-05T11:51:11.539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FE022936-4B52-40A4-BD05-A8072EA7EC90}" dt="2023-12-05T11:51:11.539" v="4" actId="12789"/>
          <ac:picMkLst>
            <pc:docMk/>
            <pc:sldMk cId="220554243" sldId="265"/>
            <ac:picMk id="3" creationId="{D4784DD7-9311-4D24-4369-325570219628}"/>
          </ac:picMkLst>
        </pc:picChg>
        <pc:picChg chg="del">
          <ac:chgData name="Brendan Clifford" userId="f8efe35b-a2be-4942-bb79-6dede4f95270" providerId="ADAL" clId="{FE022936-4B52-40A4-BD05-A8072EA7EC90}" dt="2023-12-05T11:50:58.552" v="0" actId="478"/>
          <ac:picMkLst>
            <pc:docMk/>
            <pc:sldMk cId="220554243" sldId="265"/>
            <ac:picMk id="4" creationId="{8CB41F11-FCB9-AF9C-35F5-1C555EE012C2}"/>
          </ac:picMkLst>
        </pc:picChg>
      </pc:sldChg>
    </pc:docChg>
  </pc:docChgLst>
  <pc:docChgLst>
    <pc:chgData name="Brendan Clifford" userId="f8efe35b-a2be-4942-bb79-6dede4f95270" providerId="ADAL" clId="{C61FFDE4-FEA0-4144-B26B-4EACDE514A2A}"/>
    <pc:docChg chg="custSel modSld">
      <pc:chgData name="Brendan Clifford" userId="f8efe35b-a2be-4942-bb79-6dede4f95270" providerId="ADAL" clId="{C61FFDE4-FEA0-4144-B26B-4EACDE514A2A}" dt="2023-06-06T10:04:13.150" v="4" actId="12789"/>
      <pc:docMkLst>
        <pc:docMk/>
      </pc:docMkLst>
      <pc:sldChg chg="addSp delSp modSp mod">
        <pc:chgData name="Brendan Clifford" userId="f8efe35b-a2be-4942-bb79-6dede4f95270" providerId="ADAL" clId="{C61FFDE4-FEA0-4144-B26B-4EACDE514A2A}" dt="2023-06-06T10:04:13.150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C61FFDE4-FEA0-4144-B26B-4EACDE514A2A}" dt="2023-06-06T10:04:03.793" v="0" actId="478"/>
          <ac:picMkLst>
            <pc:docMk/>
            <pc:sldMk cId="220554243" sldId="265"/>
            <ac:picMk id="3" creationId="{408BAC82-4A7B-1161-9121-403A6CA619F5}"/>
          </ac:picMkLst>
        </pc:picChg>
        <pc:picChg chg="add mod">
          <ac:chgData name="Brendan Clifford" userId="f8efe35b-a2be-4942-bb79-6dede4f95270" providerId="ADAL" clId="{C61FFDE4-FEA0-4144-B26B-4EACDE514A2A}" dt="2023-06-06T10:04:13.150" v="4" actId="12789"/>
          <ac:picMkLst>
            <pc:docMk/>
            <pc:sldMk cId="220554243" sldId="265"/>
            <ac:picMk id="4" creationId="{6FE3DF1B-7D1D-3B7C-84F1-DED6E4AA6FC5}"/>
          </ac:picMkLst>
        </pc:picChg>
      </pc:sldChg>
    </pc:docChg>
  </pc:docChgLst>
  <pc:docChgLst>
    <pc:chgData name="Brendan Clifford" userId="f8efe35b-a2be-4942-bb79-6dede4f95270" providerId="ADAL" clId="{5C11962A-7832-48BB-96A5-DFAC3A52E401}"/>
    <pc:docChg chg="custSel modSld">
      <pc:chgData name="Brendan Clifford" userId="f8efe35b-a2be-4942-bb79-6dede4f95270" providerId="ADAL" clId="{5C11962A-7832-48BB-96A5-DFAC3A52E401}" dt="2024-02-06T09:08:58.672" v="4" actId="12789"/>
      <pc:docMkLst>
        <pc:docMk/>
      </pc:docMkLst>
      <pc:sldChg chg="addSp delSp modSp mod">
        <pc:chgData name="Brendan Clifford" userId="f8efe35b-a2be-4942-bb79-6dede4f95270" providerId="ADAL" clId="{5C11962A-7832-48BB-96A5-DFAC3A52E401}" dt="2024-02-06T09:08:58.672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5C11962A-7832-48BB-96A5-DFAC3A52E401}" dt="2024-02-06T09:08:58.672" v="4" actId="12789"/>
          <ac:picMkLst>
            <pc:docMk/>
            <pc:sldMk cId="220554243" sldId="265"/>
            <ac:picMk id="3" creationId="{A8F57F01-752D-75E6-AF5D-07BF884C8FE5}"/>
          </ac:picMkLst>
        </pc:picChg>
        <pc:picChg chg="del">
          <ac:chgData name="Brendan Clifford" userId="f8efe35b-a2be-4942-bb79-6dede4f95270" providerId="ADAL" clId="{5C11962A-7832-48BB-96A5-DFAC3A52E401}" dt="2024-02-06T09:08:48.958" v="0" actId="478"/>
          <ac:picMkLst>
            <pc:docMk/>
            <pc:sldMk cId="220554243" sldId="265"/>
            <ac:picMk id="4" creationId="{F12FF0F5-EAF2-523A-C990-9C47642AA964}"/>
          </ac:picMkLst>
        </pc:picChg>
      </pc:sldChg>
    </pc:docChg>
  </pc:docChgLst>
  <pc:docChgLst>
    <pc:chgData name="Brendan Clifford" userId="f8efe35b-a2be-4942-bb79-6dede4f95270" providerId="ADAL" clId="{4826EF11-7D20-4A21-A20A-F8DF7C2FCA62}"/>
    <pc:docChg chg="custSel modSld">
      <pc:chgData name="Brendan Clifford" userId="f8efe35b-a2be-4942-bb79-6dede4f95270" providerId="ADAL" clId="{4826EF11-7D20-4A21-A20A-F8DF7C2FCA62}" dt="2023-09-05T09:59:32.022" v="4" actId="12789"/>
      <pc:docMkLst>
        <pc:docMk/>
      </pc:docMkLst>
      <pc:sldChg chg="addSp delSp modSp mod">
        <pc:chgData name="Brendan Clifford" userId="f8efe35b-a2be-4942-bb79-6dede4f95270" providerId="ADAL" clId="{4826EF11-7D20-4A21-A20A-F8DF7C2FCA62}" dt="2023-09-05T09:59:32.022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4826EF11-7D20-4A21-A20A-F8DF7C2FCA62}" dt="2023-09-05T09:59:32.022" v="4" actId="12789"/>
          <ac:picMkLst>
            <pc:docMk/>
            <pc:sldMk cId="220554243" sldId="265"/>
            <ac:picMk id="3" creationId="{53C9FE6D-6617-2EED-37F8-182CDF22D47D}"/>
          </ac:picMkLst>
        </pc:picChg>
        <pc:picChg chg="del">
          <ac:chgData name="Brendan Clifford" userId="f8efe35b-a2be-4942-bb79-6dede4f95270" providerId="ADAL" clId="{4826EF11-7D20-4A21-A20A-F8DF7C2FCA62}" dt="2023-09-05T09:59:21.948" v="0" actId="478"/>
          <ac:picMkLst>
            <pc:docMk/>
            <pc:sldMk cId="220554243" sldId="265"/>
            <ac:picMk id="4" creationId="{46238069-A926-AB13-75D1-CE4C7FB25B98}"/>
          </ac:picMkLst>
        </pc:picChg>
      </pc:sldChg>
    </pc:docChg>
  </pc:docChgLst>
  <pc:docChgLst>
    <pc:chgData name="Brendan Clifford" userId="f8efe35b-a2be-4942-bb79-6dede4f95270" providerId="ADAL" clId="{CB7E1D42-2172-476F-851F-4FEEA55BC3ED}"/>
    <pc:docChg chg="custSel modSld">
      <pc:chgData name="Brendan Clifford" userId="f8efe35b-a2be-4942-bb79-6dede4f95270" providerId="ADAL" clId="{CB7E1D42-2172-476F-851F-4FEEA55BC3ED}" dt="2023-07-04T14:42:29.315" v="4" actId="12789"/>
      <pc:docMkLst>
        <pc:docMk/>
      </pc:docMkLst>
      <pc:sldChg chg="addSp delSp modSp mod">
        <pc:chgData name="Brendan Clifford" userId="f8efe35b-a2be-4942-bb79-6dede4f95270" providerId="ADAL" clId="{CB7E1D42-2172-476F-851F-4FEEA55BC3ED}" dt="2023-07-04T14:42:29.315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CB7E1D42-2172-476F-851F-4FEEA55BC3ED}" dt="2023-07-04T14:42:29.315" v="4" actId="12789"/>
          <ac:picMkLst>
            <pc:docMk/>
            <pc:sldMk cId="220554243" sldId="265"/>
            <ac:picMk id="3" creationId="{08CEFE35-EFBD-7EEF-5166-378C68CF927A}"/>
          </ac:picMkLst>
        </pc:picChg>
        <pc:picChg chg="del">
          <ac:chgData name="Brendan Clifford" userId="f8efe35b-a2be-4942-bb79-6dede4f95270" providerId="ADAL" clId="{CB7E1D42-2172-476F-851F-4FEEA55BC3ED}" dt="2023-07-04T14:42:15.775" v="0" actId="478"/>
          <ac:picMkLst>
            <pc:docMk/>
            <pc:sldMk cId="220554243" sldId="265"/>
            <ac:picMk id="4" creationId="{6FE3DF1B-7D1D-3B7C-84F1-DED6E4AA6FC5}"/>
          </ac:picMkLst>
        </pc:picChg>
      </pc:sldChg>
    </pc:docChg>
  </pc:docChgLst>
  <pc:docChgLst>
    <pc:chgData name="Brendan Clifford" userId="f8efe35b-a2be-4942-bb79-6dede4f95270" providerId="ADAL" clId="{28E78C60-AB45-4785-AD11-140BADB1F1DE}"/>
    <pc:docChg chg="custSel modSld">
      <pc:chgData name="Brendan Clifford" userId="f8efe35b-a2be-4942-bb79-6dede4f95270" providerId="ADAL" clId="{28E78C60-AB45-4785-AD11-140BADB1F1DE}" dt="2024-01-10T13:20:26.763" v="5" actId="12789"/>
      <pc:docMkLst>
        <pc:docMk/>
      </pc:docMkLst>
      <pc:sldChg chg="addSp delSp modSp mod">
        <pc:chgData name="Brendan Clifford" userId="f8efe35b-a2be-4942-bb79-6dede4f95270" providerId="ADAL" clId="{28E78C60-AB45-4785-AD11-140BADB1F1DE}" dt="2024-01-10T13:20:26.763" v="5" actId="12789"/>
        <pc:sldMkLst>
          <pc:docMk/>
          <pc:sldMk cId="220554243" sldId="265"/>
        </pc:sldMkLst>
        <pc:picChg chg="del mod">
          <ac:chgData name="Brendan Clifford" userId="f8efe35b-a2be-4942-bb79-6dede4f95270" providerId="ADAL" clId="{28E78C60-AB45-4785-AD11-140BADB1F1DE}" dt="2024-01-10T13:20:08.894" v="1" actId="478"/>
          <ac:picMkLst>
            <pc:docMk/>
            <pc:sldMk cId="220554243" sldId="265"/>
            <ac:picMk id="3" creationId="{D4784DD7-9311-4D24-4369-325570219628}"/>
          </ac:picMkLst>
        </pc:picChg>
        <pc:picChg chg="add mod">
          <ac:chgData name="Brendan Clifford" userId="f8efe35b-a2be-4942-bb79-6dede4f95270" providerId="ADAL" clId="{28E78C60-AB45-4785-AD11-140BADB1F1DE}" dt="2024-01-10T13:20:26.763" v="5" actId="12789"/>
          <ac:picMkLst>
            <pc:docMk/>
            <pc:sldMk cId="220554243" sldId="265"/>
            <ac:picMk id="4" creationId="{F12FF0F5-EAF2-523A-C990-9C47642AA964}"/>
          </ac:picMkLst>
        </pc:picChg>
      </pc:sldChg>
    </pc:docChg>
  </pc:docChgLst>
  <pc:docChgLst>
    <pc:chgData name="Brendan Clifford" userId="f8efe35b-a2be-4942-bb79-6dede4f95270" providerId="ADAL" clId="{7B49B174-B850-423B-91ED-2B8195D0736E}"/>
    <pc:docChg chg="custSel modSld">
      <pc:chgData name="Brendan Clifford" userId="f8efe35b-a2be-4942-bb79-6dede4f95270" providerId="ADAL" clId="{7B49B174-B850-423B-91ED-2B8195D0736E}" dt="2023-03-07T11:32:41.324" v="5" actId="12789"/>
      <pc:docMkLst>
        <pc:docMk/>
      </pc:docMkLst>
      <pc:sldChg chg="addSp delSp modSp mod">
        <pc:chgData name="Brendan Clifford" userId="f8efe35b-a2be-4942-bb79-6dede4f95270" providerId="ADAL" clId="{7B49B174-B850-423B-91ED-2B8195D0736E}" dt="2023-03-07T11:32:41.324" v="5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7B49B174-B850-423B-91ED-2B8195D0736E}" dt="2023-03-07T11:32:41.324" v="5" actId="12789"/>
          <ac:picMkLst>
            <pc:docMk/>
            <pc:sldMk cId="220554243" sldId="265"/>
            <ac:picMk id="3" creationId="{0B23E794-E654-4ED2-F78F-FD859105CA89}"/>
          </ac:picMkLst>
        </pc:picChg>
        <pc:picChg chg="del mod">
          <ac:chgData name="Brendan Clifford" userId="f8efe35b-a2be-4942-bb79-6dede4f95270" providerId="ADAL" clId="{7B49B174-B850-423B-91ED-2B8195D0736E}" dt="2023-03-07T11:32:28.489" v="1" actId="478"/>
          <ac:picMkLst>
            <pc:docMk/>
            <pc:sldMk cId="220554243" sldId="265"/>
            <ac:picMk id="4" creationId="{57951F5A-C844-85CE-D58A-A22657D54E5D}"/>
          </ac:picMkLst>
        </pc:picChg>
      </pc:sldChg>
    </pc:docChg>
  </pc:docChgLst>
  <pc:docChgLst>
    <pc:chgData name="Brendan Clifford" userId="f8efe35b-a2be-4942-bb79-6dede4f95270" providerId="ADAL" clId="{795430AF-3A77-4E50-8755-4B21C1B9DD27}"/>
    <pc:docChg chg="custSel modSld">
      <pc:chgData name="Brendan Clifford" userId="f8efe35b-a2be-4942-bb79-6dede4f95270" providerId="ADAL" clId="{795430AF-3A77-4E50-8755-4B21C1B9DD27}" dt="2023-10-24T11:34:58.445" v="4" actId="12789"/>
      <pc:docMkLst>
        <pc:docMk/>
      </pc:docMkLst>
      <pc:sldChg chg="addSp delSp modSp mod">
        <pc:chgData name="Brendan Clifford" userId="f8efe35b-a2be-4942-bb79-6dede4f95270" providerId="ADAL" clId="{795430AF-3A77-4E50-8755-4B21C1B9DD27}" dt="2023-10-24T11:34:58.445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795430AF-3A77-4E50-8755-4B21C1B9DD27}" dt="2023-10-24T11:34:49.155" v="0" actId="478"/>
          <ac:picMkLst>
            <pc:docMk/>
            <pc:sldMk cId="220554243" sldId="265"/>
            <ac:picMk id="3" creationId="{53C9FE6D-6617-2EED-37F8-182CDF22D47D}"/>
          </ac:picMkLst>
        </pc:picChg>
        <pc:picChg chg="add mod">
          <ac:chgData name="Brendan Clifford" userId="f8efe35b-a2be-4942-bb79-6dede4f95270" providerId="ADAL" clId="{795430AF-3A77-4E50-8755-4B21C1B9DD27}" dt="2023-10-24T11:34:58.445" v="4" actId="12789"/>
          <ac:picMkLst>
            <pc:docMk/>
            <pc:sldMk cId="220554243" sldId="265"/>
            <ac:picMk id="4" creationId="{8CB41F11-FCB9-AF9C-35F5-1C555EE012C2}"/>
          </ac:picMkLst>
        </pc:picChg>
      </pc:sldChg>
    </pc:docChg>
  </pc:docChgLst>
  <pc:docChgLst>
    <pc:chgData name="Brendan Clifford" userId="f8efe35b-a2be-4942-bb79-6dede4f95270" providerId="ADAL" clId="{0B39A670-9B85-405A-B23D-25D7E2888F47}"/>
    <pc:docChg chg="custSel modSld">
      <pc:chgData name="Brendan Clifford" userId="f8efe35b-a2be-4942-bb79-6dede4f95270" providerId="ADAL" clId="{0B39A670-9B85-405A-B23D-25D7E2888F47}" dt="2023-08-03T10:18:36.337" v="4" actId="12789"/>
      <pc:docMkLst>
        <pc:docMk/>
      </pc:docMkLst>
      <pc:sldChg chg="addSp delSp modSp mod">
        <pc:chgData name="Brendan Clifford" userId="f8efe35b-a2be-4942-bb79-6dede4f95270" providerId="ADAL" clId="{0B39A670-9B85-405A-B23D-25D7E2888F47}" dt="2023-08-03T10:18:36.337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0B39A670-9B85-405A-B23D-25D7E2888F47}" dt="2023-08-03T10:18:25.650" v="0" actId="478"/>
          <ac:picMkLst>
            <pc:docMk/>
            <pc:sldMk cId="220554243" sldId="265"/>
            <ac:picMk id="3" creationId="{08CEFE35-EFBD-7EEF-5166-378C68CF927A}"/>
          </ac:picMkLst>
        </pc:picChg>
        <pc:picChg chg="add mod">
          <ac:chgData name="Brendan Clifford" userId="f8efe35b-a2be-4942-bb79-6dede4f95270" providerId="ADAL" clId="{0B39A670-9B85-405A-B23D-25D7E2888F47}" dt="2023-08-03T10:18:36.337" v="4" actId="12789"/>
          <ac:picMkLst>
            <pc:docMk/>
            <pc:sldMk cId="220554243" sldId="265"/>
            <ac:picMk id="4" creationId="{46238069-A926-AB13-75D1-CE4C7FB25B9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435850" cy="994122"/>
          </a:xfrm>
        </p:spPr>
        <p:txBody>
          <a:bodyPr/>
          <a:lstStyle/>
          <a:p>
            <a:r>
              <a:rPr lang="en-US" dirty="0"/>
              <a:t>Precious metals performance since 1995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47C75B-47FA-D3F2-03A1-F44A22F7E8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917" y="1314000"/>
            <a:ext cx="6478166" cy="42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b4c4b19e24b730fe465f908a327eb36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7e4d196015cd6495a3180d94c6d48a7a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3B8CD2A-7974-482D-AD19-D22DC5C90F8A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customXml/itemProps2.xml><?xml version="1.0" encoding="utf-8"?>
<ds:datastoreItem xmlns:ds="http://schemas.openxmlformats.org/officeDocument/2006/customXml" ds:itemID="{BF0F2FDE-1706-4853-81E8-4D7E82B444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ED4868-876E-4ED8-9FE4-7C7C660B3D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102</TotalTime>
  <Words>9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Precious metals performance since 1995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Brendan Clifford</cp:lastModifiedBy>
  <cp:revision>113</cp:revision>
  <dcterms:created xsi:type="dcterms:W3CDTF">2014-12-01T14:55:27Z</dcterms:created>
  <dcterms:modified xsi:type="dcterms:W3CDTF">2024-03-05T07:50:10Z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7400</vt:r8>
  </property>
  <property fmtid="{D5CDD505-2E9C-101B-9397-08002B2CF9AE}" pid="4" name="MediaServiceImageTags">
    <vt:lpwstr/>
  </property>
</Properties>
</file>