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1BD46-FA03-4094-A340-3B76E77352AB}" v="1" dt="2024-03-05T07:50:4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3C002189-F672-4489-9C51-D9B97ADB82CD}"/>
    <pc:docChg chg="custSel modSld">
      <pc:chgData name="Brendan Clifford" userId="f8efe35b-a2be-4942-bb79-6dede4f95270" providerId="ADAL" clId="{3C002189-F672-4489-9C51-D9B97ADB82CD}" dt="2024-02-06T09:09:46.265" v="4" actId="12789"/>
      <pc:docMkLst>
        <pc:docMk/>
      </pc:docMkLst>
      <pc:sldChg chg="addSp delSp modSp mod">
        <pc:chgData name="Brendan Clifford" userId="f8efe35b-a2be-4942-bb79-6dede4f95270" providerId="ADAL" clId="{3C002189-F672-4489-9C51-D9B97ADB82CD}" dt="2024-02-06T09:09:46.26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C002189-F672-4489-9C51-D9B97ADB82CD}" dt="2024-02-06T09:09:46.265" v="4" actId="12789"/>
          <ac:picMkLst>
            <pc:docMk/>
            <pc:sldMk cId="220554243" sldId="265"/>
            <ac:picMk id="3" creationId="{6194EF3C-26CF-22DC-85E2-8BE20014CA5C}"/>
          </ac:picMkLst>
        </pc:picChg>
        <pc:picChg chg="del">
          <ac:chgData name="Brendan Clifford" userId="f8efe35b-a2be-4942-bb79-6dede4f95270" providerId="ADAL" clId="{3C002189-F672-4489-9C51-D9B97ADB82CD}" dt="2024-02-06T09:09:36.588" v="0" actId="478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0-24T11:36:21.008" v="4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0-24T11:36:21.00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8764373-5D8F-49AD-8C10-4602F034E3B4}" dt="2023-10-24T11:36:11.773" v="0" actId="478"/>
          <ac:picMkLst>
            <pc:docMk/>
            <pc:sldMk cId="220554243" sldId="265"/>
            <ac:picMk id="3" creationId="{0BEA513F-2E32-336C-0A09-403D2258A73F}"/>
          </ac:picMkLst>
        </pc:picChg>
        <pc:picChg chg="add mod">
          <ac:chgData name="Brendan Clifford" userId="f8efe35b-a2be-4942-bb79-6dede4f95270" providerId="ADAL" clId="{88764373-5D8F-49AD-8C10-4602F034E3B4}" dt="2023-10-24T11:36:21.008" v="4" actId="12789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943244E6-3DEF-4EEC-829F-B90C7E5AD743}"/>
    <pc:docChg chg="custSel modSld">
      <pc:chgData name="Brendan Clifford" userId="f8efe35b-a2be-4942-bb79-6dede4f95270" providerId="ADAL" clId="{943244E6-3DEF-4EEC-829F-B90C7E5AD743}" dt="2023-12-05T11:52:53.732" v="4" actId="12789"/>
      <pc:docMkLst>
        <pc:docMk/>
      </pc:docMkLst>
      <pc:sldChg chg="addSp delSp modSp mod">
        <pc:chgData name="Brendan Clifford" userId="f8efe35b-a2be-4942-bb79-6dede4f95270" providerId="ADAL" clId="{943244E6-3DEF-4EEC-829F-B90C7E5AD743}" dt="2023-12-05T11:52:53.73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43244E6-3DEF-4EEC-829F-B90C7E5AD743}" dt="2023-12-05T11:52:53.732" v="4" actId="12789"/>
          <ac:picMkLst>
            <pc:docMk/>
            <pc:sldMk cId="220554243" sldId="265"/>
            <ac:picMk id="3" creationId="{3A7871E6-BD15-F319-DFB2-68E867DF4AA9}"/>
          </ac:picMkLst>
        </pc:picChg>
        <pc:picChg chg="del">
          <ac:chgData name="Brendan Clifford" userId="f8efe35b-a2be-4942-bb79-6dede4f95270" providerId="ADAL" clId="{943244E6-3DEF-4EEC-829F-B90C7E5AD743}" dt="2023-12-05T11:52:43.385" v="0" actId="478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3E7C5F95-C903-4EDF-A535-AA107D65869D}"/>
    <pc:docChg chg="custSel modSld">
      <pc:chgData name="Brendan Clifford" userId="f8efe35b-a2be-4942-bb79-6dede4f95270" providerId="ADAL" clId="{3E7C5F95-C903-4EDF-A535-AA107D65869D}" dt="2024-01-10T13:22:35.340" v="4" actId="12789"/>
      <pc:docMkLst>
        <pc:docMk/>
      </pc:docMkLst>
      <pc:sldChg chg="addSp delSp modSp mod">
        <pc:chgData name="Brendan Clifford" userId="f8efe35b-a2be-4942-bb79-6dede4f95270" providerId="ADAL" clId="{3E7C5F95-C903-4EDF-A535-AA107D65869D}" dt="2024-01-10T13:22:35.34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E7C5F95-C903-4EDF-A535-AA107D65869D}" dt="2024-01-10T13:22:15.268" v="0" actId="478"/>
          <ac:picMkLst>
            <pc:docMk/>
            <pc:sldMk cId="220554243" sldId="265"/>
            <ac:picMk id="3" creationId="{3A7871E6-BD15-F319-DFB2-68E867DF4AA9}"/>
          </ac:picMkLst>
        </pc:picChg>
        <pc:picChg chg="add mod">
          <ac:chgData name="Brendan Clifford" userId="f8efe35b-a2be-4942-bb79-6dede4f95270" providerId="ADAL" clId="{3E7C5F95-C903-4EDF-A535-AA107D65869D}" dt="2024-01-10T13:22:35.340" v="4" actId="12789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  <pc:docChgLst>
    <pc:chgData name="Brendan Clifford" userId="f8efe35b-a2be-4942-bb79-6dede4f95270" providerId="ADAL" clId="{5A61BD46-FA03-4094-A340-3B76E77352AB}"/>
    <pc:docChg chg="custSel modSld">
      <pc:chgData name="Brendan Clifford" userId="f8efe35b-a2be-4942-bb79-6dede4f95270" providerId="ADAL" clId="{5A61BD46-FA03-4094-A340-3B76E77352AB}" dt="2024-03-05T07:50:54.129" v="5" actId="12789"/>
      <pc:docMkLst>
        <pc:docMk/>
      </pc:docMkLst>
      <pc:sldChg chg="addSp delSp modSp mod">
        <pc:chgData name="Brendan Clifford" userId="f8efe35b-a2be-4942-bb79-6dede4f95270" providerId="ADAL" clId="{5A61BD46-FA03-4094-A340-3B76E77352AB}" dt="2024-03-05T07:50:54.129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A61BD46-FA03-4094-A340-3B76E77352AB}" dt="2024-03-05T07:50:45.251" v="0" actId="478"/>
          <ac:picMkLst>
            <pc:docMk/>
            <pc:sldMk cId="220554243" sldId="265"/>
            <ac:picMk id="3" creationId="{6194EF3C-26CF-22DC-85E2-8BE20014CA5C}"/>
          </ac:picMkLst>
        </pc:picChg>
        <pc:picChg chg="add mod">
          <ac:chgData name="Brendan Clifford" userId="f8efe35b-a2be-4942-bb79-6dede4f95270" providerId="ADAL" clId="{5A61BD46-FA03-4094-A340-3B76E77352AB}" dt="2024-03-05T07:50:54.129" v="5" actId="12789"/>
          <ac:picMkLst>
            <pc:docMk/>
            <pc:sldMk cId="220554243" sldId="265"/>
            <ac:picMk id="4" creationId="{BAF8DFB1-9505-8AE0-7B98-E2394583A76F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  <pc:sldChg chg="addSp delSp modSp mod">
        <pc:chgData name="Brendan Clifford" userId="f8efe35b-a2be-4942-bb79-6dede4f95270" providerId="ADAL" clId="{E8320BE5-602A-48BA-86D9-2C5157406D7A}" dt="2023-07-04T14:48:14.5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8320BE5-602A-48BA-86D9-2C5157406D7A}" dt="2023-07-04T14:48:14.587" v="4" actId="12789"/>
          <ac:picMkLst>
            <pc:docMk/>
            <pc:sldMk cId="220554243" sldId="265"/>
            <ac:picMk id="3" creationId="{1D3B8CA2-7F7B-3123-6456-32BAD3582DE0}"/>
          </ac:picMkLst>
        </pc:picChg>
        <pc:picChg chg="del">
          <ac:chgData name="Brendan Clifford" userId="f8efe35b-a2be-4942-bb79-6dede4f95270" providerId="ADAL" clId="{E8320BE5-602A-48BA-86D9-2C5157406D7A}" dt="2023-07-04T14:48:03.440" v="0" actId="478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  <pc:sldChg chg="addSp delSp modSp mod">
        <pc:chgData name="Brendan Clifford" userId="f8efe35b-a2be-4942-bb79-6dede4f95270" providerId="ADAL" clId="{D1D9B713-2E9D-471F-93B8-627E2411BD91}" dt="2023-08-03T10:19:35.21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1D9B713-2E9D-471F-93B8-627E2411BD91}" dt="2023-08-03T10:19:26.428" v="0" actId="478"/>
          <ac:picMkLst>
            <pc:docMk/>
            <pc:sldMk cId="220554243" sldId="265"/>
            <ac:picMk id="3" creationId="{1D3B8CA2-7F7B-3123-6456-32BAD3582DE0}"/>
          </ac:picMkLst>
        </pc:picChg>
        <pc:picChg chg="add mod">
          <ac:chgData name="Brendan Clifford" userId="f8efe35b-a2be-4942-bb79-6dede4f95270" providerId="ADAL" clId="{D1D9B713-2E9D-471F-93B8-627E2411BD91}" dt="2023-08-03T10:19:35.216" v="5" actId="12789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8DFB1-9505-8AE0-7B98-E2394583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C9170-5763-4C23-9462-47A871096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2024-03-05T07:50:56Z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