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03C21-3A8F-4875-9045-E207FF193F69}" v="1" dt="2024-03-05T07:51:0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  <pc:sldChg chg="addSp delSp modSp mod">
        <pc:chgData name="Brendan Clifford" userId="f8efe35b-a2be-4942-bb79-6dede4f95270" providerId="ADAL" clId="{7CBBB016-760E-46EB-A94F-01CA7DA977E0}" dt="2023-08-03T10:20:08.71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BBB016-760E-46EB-A94F-01CA7DA977E0}" dt="2023-08-03T10:19:56.737" v="0" actId="478"/>
          <ac:picMkLst>
            <pc:docMk/>
            <pc:sldMk cId="220554243" sldId="265"/>
            <ac:picMk id="3" creationId="{F4B0A635-944C-20FD-038F-771D08C44BF8}"/>
          </ac:picMkLst>
        </pc:picChg>
        <pc:picChg chg="add mod">
          <ac:chgData name="Brendan Clifford" userId="f8efe35b-a2be-4942-bb79-6dede4f95270" providerId="ADAL" clId="{7CBBB016-760E-46EB-A94F-01CA7DA977E0}" dt="2023-08-03T10:20:08.717" v="4" actId="12789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FED93FC-1F15-4CD0-A821-2EFEE6318A1F}" dt="2023-06-06T10:05:45.941" v="0" actId="478"/>
          <ac:picMkLst>
            <pc:docMk/>
            <pc:sldMk cId="220554243" sldId="265"/>
            <ac:picMk id="3" creationId="{3AC26903-8DB8-103A-EF10-A4EA26B3E86B}"/>
          </ac:picMkLst>
        </pc:picChg>
        <pc:picChg chg="add mod">
          <ac:chgData name="Brendan Clifford" userId="f8efe35b-a2be-4942-bb79-6dede4f95270" providerId="ADAL" clId="{8FED93FC-1F15-4CD0-A821-2EFEE6318A1F}" dt="2023-06-06T10:05:57.857" v="4" actId="12789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0F103C21-3A8F-4875-9045-E207FF193F69}"/>
    <pc:docChg chg="custSel modSld">
      <pc:chgData name="Brendan Clifford" userId="f8efe35b-a2be-4942-bb79-6dede4f95270" providerId="ADAL" clId="{0F103C21-3A8F-4875-9045-E207FF193F69}" dt="2024-03-05T07:51:17.658" v="4" actId="12789"/>
      <pc:docMkLst>
        <pc:docMk/>
      </pc:docMkLst>
      <pc:sldChg chg="addSp delSp modSp mod">
        <pc:chgData name="Brendan Clifford" userId="f8efe35b-a2be-4942-bb79-6dede4f95270" providerId="ADAL" clId="{0F103C21-3A8F-4875-9045-E207FF193F69}" dt="2024-03-05T07:51:17.65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F103C21-3A8F-4875-9045-E207FF193F69}" dt="2024-03-05T07:51:08.350" v="0" actId="478"/>
          <ac:picMkLst>
            <pc:docMk/>
            <pc:sldMk cId="220554243" sldId="265"/>
            <ac:picMk id="3" creationId="{917043CB-2A6F-7CE8-642E-65E2E547402A}"/>
          </ac:picMkLst>
        </pc:picChg>
        <pc:picChg chg="add mod">
          <ac:chgData name="Brendan Clifford" userId="f8efe35b-a2be-4942-bb79-6dede4f95270" providerId="ADAL" clId="{0F103C21-3A8F-4875-9045-E207FF193F69}" dt="2024-03-05T07:51:17.658" v="4" actId="12789"/>
          <ac:picMkLst>
            <pc:docMk/>
            <pc:sldMk cId="220554243" sldId="265"/>
            <ac:picMk id="4" creationId="{A169CA8B-A6BC-7174-2E5C-8114F74E55F3}"/>
          </ac:picMkLst>
        </pc:picChg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A1B31C1-0F12-418A-B13F-381362965319}" dt="2023-09-05T10:01:20.554" v="4" actId="12789"/>
          <ac:picMkLst>
            <pc:docMk/>
            <pc:sldMk cId="220554243" sldId="265"/>
            <ac:picMk id="3" creationId="{2851EB47-3F09-FDD6-8458-C4DD218F5D96}"/>
          </ac:picMkLst>
        </pc:picChg>
        <pc:picChg chg="del">
          <ac:chgData name="Brendan Clifford" userId="f8efe35b-a2be-4942-bb79-6dede4f95270" providerId="ADAL" clId="{0A1B31C1-0F12-418A-B13F-381362965319}" dt="2023-09-05T10:01:10.138" v="0" actId="478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5BABB66-37D9-4F3B-8BD6-C8C16B7BEAE0}" dt="2023-05-02T07:53:15.686" v="4" actId="12789"/>
          <ac:picMkLst>
            <pc:docMk/>
            <pc:sldMk cId="220554243" sldId="265"/>
            <ac:picMk id="3" creationId="{3AC26903-8DB8-103A-EF10-A4EA26B3E86B}"/>
          </ac:picMkLst>
        </pc:picChg>
        <pc:picChg chg="del">
          <ac:chgData name="Brendan Clifford" userId="f8efe35b-a2be-4942-bb79-6dede4f95270" providerId="ADAL" clId="{D5BABB66-37D9-4F3B-8BD6-C8C16B7BEAE0}" dt="2023-05-02T07:53:05.588" v="0" actId="478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B30CD26E-73A1-4798-968C-74EB14D22CD6}"/>
    <pc:docChg chg="custSel modSld">
      <pc:chgData name="Brendan Clifford" userId="f8efe35b-a2be-4942-bb79-6dede4f95270" providerId="ADAL" clId="{B30CD26E-73A1-4798-968C-74EB14D22CD6}" dt="2024-01-10T13:23:41.861" v="4" actId="12789"/>
      <pc:docMkLst>
        <pc:docMk/>
      </pc:docMkLst>
      <pc:sldChg chg="addSp delSp modSp mod">
        <pc:chgData name="Brendan Clifford" userId="f8efe35b-a2be-4942-bb79-6dede4f95270" providerId="ADAL" clId="{B30CD26E-73A1-4798-968C-74EB14D22CD6}" dt="2024-01-10T13:23:41.86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30CD26E-73A1-4798-968C-74EB14D22CD6}" dt="2024-01-10T13:23:25.604" v="0" actId="478"/>
          <ac:picMkLst>
            <pc:docMk/>
            <pc:sldMk cId="220554243" sldId="265"/>
            <ac:picMk id="3" creationId="{371AB4B9-5CBC-4163-C06A-2163AD15F1A1}"/>
          </ac:picMkLst>
        </pc:picChg>
        <pc:picChg chg="add mod">
          <ac:chgData name="Brendan Clifford" userId="f8efe35b-a2be-4942-bb79-6dede4f95270" providerId="ADAL" clId="{B30CD26E-73A1-4798-968C-74EB14D22CD6}" dt="2024-01-10T13:23:41.861" v="4" actId="12789"/>
          <ac:picMkLst>
            <pc:docMk/>
            <pc:sldMk cId="220554243" sldId="265"/>
            <ac:picMk id="4" creationId="{1E04623D-B71C-58D2-3CF4-F7154F6353E2}"/>
          </ac:picMkLst>
        </pc:picChg>
      </pc:sldChg>
    </pc:docChg>
  </pc:docChgLst>
  <pc:docChgLst>
    <pc:chgData name="Brendan Clifford" userId="f8efe35b-a2be-4942-bb79-6dede4f95270" providerId="ADAL" clId="{513F624B-89DA-4C3B-B40F-25557D0261B9}"/>
    <pc:docChg chg="custSel modSld">
      <pc:chgData name="Brendan Clifford" userId="f8efe35b-a2be-4942-bb79-6dede4f95270" providerId="ADAL" clId="{513F624B-89DA-4C3B-B40F-25557D0261B9}" dt="2024-02-06T09:10:14.740" v="4" actId="12789"/>
      <pc:docMkLst>
        <pc:docMk/>
      </pc:docMkLst>
      <pc:sldChg chg="addSp delSp modSp mod">
        <pc:chgData name="Brendan Clifford" userId="f8efe35b-a2be-4942-bb79-6dede4f95270" providerId="ADAL" clId="{513F624B-89DA-4C3B-B40F-25557D0261B9}" dt="2024-02-06T09:10:14.74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13F624B-89DA-4C3B-B40F-25557D0261B9}" dt="2024-02-06T09:10:14.740" v="4" actId="12789"/>
          <ac:picMkLst>
            <pc:docMk/>
            <pc:sldMk cId="220554243" sldId="265"/>
            <ac:picMk id="3" creationId="{917043CB-2A6F-7CE8-642E-65E2E547402A}"/>
          </ac:picMkLst>
        </pc:picChg>
        <pc:picChg chg="del">
          <ac:chgData name="Brendan Clifford" userId="f8efe35b-a2be-4942-bb79-6dede4f95270" providerId="ADAL" clId="{513F624B-89DA-4C3B-B40F-25557D0261B9}" dt="2024-02-06T09:10:06.370" v="0" actId="478"/>
          <ac:picMkLst>
            <pc:docMk/>
            <pc:sldMk cId="220554243" sldId="265"/>
            <ac:picMk id="4" creationId="{1E04623D-B71C-58D2-3CF4-F7154F6353E2}"/>
          </ac:picMkLst>
        </pc:picChg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0-24T11:37:02.934" v="4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0-24T11:37:02.9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DD611A-5890-4F40-8CFE-2FD333561A8C}" dt="2023-10-24T11:36:48.844" v="0" actId="478"/>
          <ac:picMkLst>
            <pc:docMk/>
            <pc:sldMk cId="220554243" sldId="265"/>
            <ac:picMk id="3" creationId="{2851EB47-3F09-FDD6-8458-C4DD218F5D96}"/>
          </ac:picMkLst>
        </pc:picChg>
        <pc:picChg chg="add mod">
          <ac:chgData name="Brendan Clifford" userId="f8efe35b-a2be-4942-bb79-6dede4f95270" providerId="ADAL" clId="{09DD611A-5890-4F40-8CFE-2FD333561A8C}" dt="2023-10-24T11:37:02.934" v="4" actId="12789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62633E9-41FB-4A76-ABCE-0D7FFA6E9993}" dt="2023-04-04T09:02:02.071" v="0" actId="478"/>
          <ac:picMkLst>
            <pc:docMk/>
            <pc:sldMk cId="220554243" sldId="265"/>
            <ac:picMk id="3" creationId="{BEC4D8DF-2632-7ED5-D7E0-F19B252BCE8E}"/>
          </ac:picMkLst>
        </pc:picChg>
        <pc:picChg chg="add mod">
          <ac:chgData name="Brendan Clifford" userId="f8efe35b-a2be-4942-bb79-6dede4f95270" providerId="ADAL" clId="{A62633E9-41FB-4A76-ABCE-0D7FFA6E9993}" dt="2023-04-04T09:02:12.634" v="4" actId="12789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  <pc:sldChg chg="addSp delSp modSp mod">
        <pc:chgData name="Brendan Clifford" userId="f8efe35b-a2be-4942-bb79-6dede4f95270" providerId="ADAL" clId="{2229B642-133C-4098-A14D-9B81A0F0A06E}" dt="2023-03-07T11:33:58.11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229B642-133C-4098-A14D-9B81A0F0A06E}" dt="2023-03-07T11:33:58.114" v="4" actId="12789"/>
          <ac:picMkLst>
            <pc:docMk/>
            <pc:sldMk cId="220554243" sldId="265"/>
            <ac:picMk id="3" creationId="{BEC4D8DF-2632-7ED5-D7E0-F19B252BCE8E}"/>
          </ac:picMkLst>
        </pc:picChg>
        <pc:picChg chg="del">
          <ac:chgData name="Brendan Clifford" userId="f8efe35b-a2be-4942-bb79-6dede4f95270" providerId="ADAL" clId="{2229B642-133C-4098-A14D-9B81A0F0A06E}" dt="2023-03-07T11:33:47.699" v="0" actId="47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1A1C5436-4C40-4D26-A052-CBA900B9F706}"/>
    <pc:docChg chg="custSel modSld">
      <pc:chgData name="Brendan Clifford" userId="f8efe35b-a2be-4942-bb79-6dede4f95270" providerId="ADAL" clId="{1A1C5436-4C40-4D26-A052-CBA900B9F706}" dt="2023-12-05T11:53:26.331" v="4" actId="12789"/>
      <pc:docMkLst>
        <pc:docMk/>
      </pc:docMkLst>
      <pc:sldChg chg="addSp delSp modSp mod">
        <pc:chgData name="Brendan Clifford" userId="f8efe35b-a2be-4942-bb79-6dede4f95270" providerId="ADAL" clId="{1A1C5436-4C40-4D26-A052-CBA900B9F706}" dt="2023-12-05T11:53:26.33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1A1C5436-4C40-4D26-A052-CBA900B9F706}" dt="2023-12-05T11:53:26.331" v="4" actId="12789"/>
          <ac:picMkLst>
            <pc:docMk/>
            <pc:sldMk cId="220554243" sldId="265"/>
            <ac:picMk id="3" creationId="{371AB4B9-5CBC-4163-C06A-2163AD15F1A1}"/>
          </ac:picMkLst>
        </pc:picChg>
        <pc:picChg chg="del">
          <ac:chgData name="Brendan Clifford" userId="f8efe35b-a2be-4942-bb79-6dede4f95270" providerId="ADAL" clId="{1A1C5436-4C40-4D26-A052-CBA900B9F706}" dt="2023-12-05T11:53:16.725" v="0" actId="478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  <pc:picChg chg="add mod">
          <ac:chgData name="Brendan Clifford" userId="f8efe35b-a2be-4942-bb79-6dede4f95270" providerId="ADAL" clId="{A117C618-D82A-419A-A1BF-F5E5D609DD59}" dt="2023-07-04T14:54:38.291" v="5" actId="1076"/>
          <ac:picMkLst>
            <pc:docMk/>
            <pc:sldMk cId="220554243" sldId="265"/>
            <ac:picMk id="3" creationId="{F4B0A635-944C-20FD-038F-771D08C44BF8}"/>
          </ac:picMkLst>
        </pc:picChg>
        <pc:picChg chg="del">
          <ac:chgData name="Brendan Clifford" userId="f8efe35b-a2be-4942-bb79-6dede4f95270" providerId="ADAL" clId="{A117C618-D82A-419A-A1BF-F5E5D609DD59}" dt="2023-07-04T14:48:40.403" v="0" actId="478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69CA8B-A6BC-7174-2E5C-8114F74E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23" y="1314000"/>
            <a:ext cx="6472155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A8FA9A-42F4-44D1-8D98-078A6DABC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113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2024-03-05T07:51:19Z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