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588984-B0F3-490B-A563-D8253F09BB4B}" v="1" dt="2024-03-05T07:52:02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E3A36E85-3BC3-496C-8AC4-956711DAE7A8}"/>
    <pc:docChg chg="custSel modSld">
      <pc:chgData name="Brendan Clifford" userId="f8efe35b-a2be-4942-bb79-6dede4f95270" providerId="ADAL" clId="{E3A36E85-3BC3-496C-8AC4-956711DAE7A8}" dt="2023-07-04T14:51:33.501" v="7" actId="14100"/>
      <pc:docMkLst>
        <pc:docMk/>
      </pc:docMkLst>
      <pc:sldChg chg="addSp delSp modSp mod">
        <pc:chgData name="Brendan Clifford" userId="f8efe35b-a2be-4942-bb79-6dede4f95270" providerId="ADAL" clId="{E3A36E85-3BC3-496C-8AC4-956711DAE7A8}" dt="2023-07-04T14:51:33.501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E3A36E85-3BC3-496C-8AC4-956711DAE7A8}" dt="2023-07-04T14:51:11.609" v="0" actId="478"/>
          <ac:picMkLst>
            <pc:docMk/>
            <pc:sldMk cId="220554243" sldId="265"/>
            <ac:picMk id="3" creationId="{36256499-07A1-FC0E-2828-827C42DF1A79}"/>
          </ac:picMkLst>
        </pc:picChg>
        <pc:picChg chg="add mod">
          <ac:chgData name="Brendan Clifford" userId="f8efe35b-a2be-4942-bb79-6dede4f95270" providerId="ADAL" clId="{E3A36E85-3BC3-496C-8AC4-956711DAE7A8}" dt="2023-07-04T14:51:33.501" v="7" actId="14100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A59843E5-7C00-499E-8434-9BF08C54D7F8}"/>
    <pc:docChg chg="custSel modSld">
      <pc:chgData name="Brendan Clifford" userId="f8efe35b-a2be-4942-bb79-6dede4f95270" providerId="ADAL" clId="{A59843E5-7C00-499E-8434-9BF08C54D7F8}" dt="2024-01-10T13:28:10.488" v="10" actId="14100"/>
      <pc:docMkLst>
        <pc:docMk/>
      </pc:docMkLst>
      <pc:sldChg chg="addSp delSp modSp mod">
        <pc:chgData name="Brendan Clifford" userId="f8efe35b-a2be-4942-bb79-6dede4f95270" providerId="ADAL" clId="{A59843E5-7C00-499E-8434-9BF08C54D7F8}" dt="2024-01-10T13:28:10.488" v="10" actId="14100"/>
        <pc:sldMkLst>
          <pc:docMk/>
          <pc:sldMk cId="220554243" sldId="265"/>
        </pc:sldMkLst>
        <pc:picChg chg="add del mod">
          <ac:chgData name="Brendan Clifford" userId="f8efe35b-a2be-4942-bb79-6dede4f95270" providerId="ADAL" clId="{A59843E5-7C00-499E-8434-9BF08C54D7F8}" dt="2024-01-10T13:27:45.580" v="7" actId="478"/>
          <ac:picMkLst>
            <pc:docMk/>
            <pc:sldMk cId="220554243" sldId="265"/>
            <ac:picMk id="3" creationId="{16136E7B-B145-EE33-9593-BE247DB86B27}"/>
          </ac:picMkLst>
        </pc:picChg>
        <pc:picChg chg="del">
          <ac:chgData name="Brendan Clifford" userId="f8efe35b-a2be-4942-bb79-6dede4f95270" providerId="ADAL" clId="{A59843E5-7C00-499E-8434-9BF08C54D7F8}" dt="2024-01-10T13:25:14.042" v="0" actId="478"/>
          <ac:picMkLst>
            <pc:docMk/>
            <pc:sldMk cId="220554243" sldId="265"/>
            <ac:picMk id="4" creationId="{A635D1F0-9677-0979-23F9-D71D8C506E27}"/>
          </ac:picMkLst>
        </pc:picChg>
        <pc:picChg chg="add mod">
          <ac:chgData name="Brendan Clifford" userId="f8efe35b-a2be-4942-bb79-6dede4f95270" providerId="ADAL" clId="{A59843E5-7C00-499E-8434-9BF08C54D7F8}" dt="2024-01-10T13:28:10.488" v="10" actId="14100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4D4CFC97-2C85-4BDD-BEA8-9432ED3118CC}"/>
    <pc:docChg chg="undo custSel modSld">
      <pc:chgData name="Brendan Clifford" userId="f8efe35b-a2be-4942-bb79-6dede4f95270" providerId="ADAL" clId="{4D4CFC97-2C85-4BDD-BEA8-9432ED3118CC}" dt="2023-06-06T10:09:24.295" v="9" actId="14100"/>
      <pc:docMkLst>
        <pc:docMk/>
      </pc:docMkLst>
      <pc:sldChg chg="addSp delSp modSp mod">
        <pc:chgData name="Brendan Clifford" userId="f8efe35b-a2be-4942-bb79-6dede4f95270" providerId="ADAL" clId="{4D4CFC97-2C85-4BDD-BEA8-9432ED3118CC}" dt="2023-06-06T10:09:24.295" v="9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4D4CFC97-2C85-4BDD-BEA8-9432ED3118CC}" dt="2023-06-06T10:09:24.295" v="9" actId="14100"/>
          <ac:picMkLst>
            <pc:docMk/>
            <pc:sldMk cId="220554243" sldId="265"/>
            <ac:picMk id="3" creationId="{36256499-07A1-FC0E-2828-827C42DF1A79}"/>
          </ac:picMkLst>
        </pc:picChg>
        <pc:picChg chg="del">
          <ac:chgData name="Brendan Clifford" userId="f8efe35b-a2be-4942-bb79-6dede4f95270" providerId="ADAL" clId="{4D4CFC97-2C85-4BDD-BEA8-9432ED3118CC}" dt="2023-06-06T10:08:57.009" v="0" actId="478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8FD9CB08-C332-4D23-966A-73AF9204BAF4}"/>
    <pc:docChg chg="custSel modSld">
      <pc:chgData name="Brendan Clifford" userId="f8efe35b-a2be-4942-bb79-6dede4f95270" providerId="ADAL" clId="{8FD9CB08-C332-4D23-966A-73AF9204BAF4}" dt="2023-03-07T11:37:10.928" v="10" actId="14100"/>
      <pc:docMkLst>
        <pc:docMk/>
      </pc:docMkLst>
      <pc:sldChg chg="addSp delSp modSp mod">
        <pc:chgData name="Brendan Clifford" userId="f8efe35b-a2be-4942-bb79-6dede4f95270" providerId="ADAL" clId="{8FD9CB08-C332-4D23-966A-73AF9204BAF4}" dt="2023-03-07T11:37:10.928" v="10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8FD9CB08-C332-4D23-966A-73AF9204BAF4}" dt="2023-03-07T11:36:45.637" v="0" actId="478"/>
          <ac:picMkLst>
            <pc:docMk/>
            <pc:sldMk cId="220554243" sldId="265"/>
            <ac:picMk id="3" creationId="{FC5EE272-B8E2-65C6-D46F-D9C3CD830986}"/>
          </ac:picMkLst>
        </pc:picChg>
        <pc:picChg chg="add mod">
          <ac:chgData name="Brendan Clifford" userId="f8efe35b-a2be-4942-bb79-6dede4f95270" providerId="ADAL" clId="{8FD9CB08-C332-4D23-966A-73AF9204BAF4}" dt="2023-03-07T11:37:10.928" v="10" actId="14100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782D576A-4EA4-4F70-8090-A9257D7F1FE1}"/>
    <pc:docChg chg="custSel modSld">
      <pc:chgData name="Brendan Clifford" userId="f8efe35b-a2be-4942-bb79-6dede4f95270" providerId="ADAL" clId="{782D576A-4EA4-4F70-8090-A9257D7F1FE1}" dt="2024-02-06T09:11:04.104" v="6" actId="14100"/>
      <pc:docMkLst>
        <pc:docMk/>
      </pc:docMkLst>
      <pc:sldChg chg="addSp delSp modSp mod">
        <pc:chgData name="Brendan Clifford" userId="f8efe35b-a2be-4942-bb79-6dede4f95270" providerId="ADAL" clId="{782D576A-4EA4-4F70-8090-A9257D7F1FE1}" dt="2024-02-06T09:11:04.104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82D576A-4EA4-4F70-8090-A9257D7F1FE1}" dt="2024-02-06T09:11:04.104" v="6" actId="14100"/>
          <ac:picMkLst>
            <pc:docMk/>
            <pc:sldMk cId="220554243" sldId="265"/>
            <ac:picMk id="3" creationId="{53D35289-076E-E604-C05D-BB650A0E75F1}"/>
          </ac:picMkLst>
        </pc:picChg>
        <pc:picChg chg="del mod">
          <ac:chgData name="Brendan Clifford" userId="f8efe35b-a2be-4942-bb79-6dede4f95270" providerId="ADAL" clId="{782D576A-4EA4-4F70-8090-A9257D7F1FE1}" dt="2024-02-06T09:10:51.898" v="1" actId="478"/>
          <ac:picMkLst>
            <pc:docMk/>
            <pc:sldMk cId="220554243" sldId="265"/>
            <ac:picMk id="6" creationId="{A5055C4F-49F4-EF7F-EEF5-7D6094F41775}"/>
          </ac:picMkLst>
        </pc:picChg>
      </pc:sldChg>
    </pc:docChg>
  </pc:docChgLst>
  <pc:docChgLst>
    <pc:chgData name="Brendan Clifford" userId="f8efe35b-a2be-4942-bb79-6dede4f95270" providerId="ADAL" clId="{D0500737-D439-4B5F-9E29-ABC2922F7050}"/>
    <pc:docChg chg="custSel modSld">
      <pc:chgData name="Brendan Clifford" userId="f8efe35b-a2be-4942-bb79-6dede4f95270" providerId="ADAL" clId="{D0500737-D439-4B5F-9E29-ABC2922F7050}" dt="2023-05-02T07:54:36.179" v="7" actId="14100"/>
      <pc:docMkLst>
        <pc:docMk/>
      </pc:docMkLst>
      <pc:sldChg chg="addSp delSp modSp mod">
        <pc:chgData name="Brendan Clifford" userId="f8efe35b-a2be-4942-bb79-6dede4f95270" providerId="ADAL" clId="{D0500737-D439-4B5F-9E29-ABC2922F7050}" dt="2023-05-02T07:54:36.179" v="7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D0500737-D439-4B5F-9E29-ABC2922F7050}" dt="2023-05-02T07:54:17.349" v="0" actId="478"/>
          <ac:picMkLst>
            <pc:docMk/>
            <pc:sldMk cId="220554243" sldId="265"/>
            <ac:picMk id="3" creationId="{9C04B924-6EDF-28B9-F96C-31D5993DFB2A}"/>
          </ac:picMkLst>
        </pc:picChg>
        <pc:picChg chg="add mod">
          <ac:chgData name="Brendan Clifford" userId="f8efe35b-a2be-4942-bb79-6dede4f95270" providerId="ADAL" clId="{D0500737-D439-4B5F-9E29-ABC2922F7050}" dt="2023-05-02T07:54:36.179" v="7" actId="14100"/>
          <ac:picMkLst>
            <pc:docMk/>
            <pc:sldMk cId="220554243" sldId="265"/>
            <ac:picMk id="4" creationId="{7C3CABB8-162E-8A2B-EB9F-6587019855A5}"/>
          </ac:picMkLst>
        </pc:picChg>
      </pc:sldChg>
    </pc:docChg>
  </pc:docChgLst>
  <pc:docChgLst>
    <pc:chgData name="Brendan Clifford" userId="f8efe35b-a2be-4942-bb79-6dede4f95270" providerId="ADAL" clId="{9C588984-B0F3-490B-A563-D8253F09BB4B}"/>
    <pc:docChg chg="custSel modSld">
      <pc:chgData name="Brendan Clifford" userId="f8efe35b-a2be-4942-bb79-6dede4f95270" providerId="ADAL" clId="{9C588984-B0F3-490B-A563-D8253F09BB4B}" dt="2024-03-05T07:52:06.025" v="2" actId="14100"/>
      <pc:docMkLst>
        <pc:docMk/>
      </pc:docMkLst>
      <pc:sldChg chg="addSp delSp modSp mod">
        <pc:chgData name="Brendan Clifford" userId="f8efe35b-a2be-4942-bb79-6dede4f95270" providerId="ADAL" clId="{9C588984-B0F3-490B-A563-D8253F09BB4B}" dt="2024-03-05T07:52:06.025" v="2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9C588984-B0F3-490B-A563-D8253F09BB4B}" dt="2024-03-05T07:52:01.915" v="0" actId="478"/>
          <ac:picMkLst>
            <pc:docMk/>
            <pc:sldMk cId="220554243" sldId="265"/>
            <ac:picMk id="3" creationId="{53D35289-076E-E604-C05D-BB650A0E75F1}"/>
          </ac:picMkLst>
        </pc:picChg>
        <pc:picChg chg="add mod">
          <ac:chgData name="Brendan Clifford" userId="f8efe35b-a2be-4942-bb79-6dede4f95270" providerId="ADAL" clId="{9C588984-B0F3-490B-A563-D8253F09BB4B}" dt="2024-03-05T07:52:06.025" v="2" actId="14100"/>
          <ac:picMkLst>
            <pc:docMk/>
            <pc:sldMk cId="220554243" sldId="265"/>
            <ac:picMk id="4" creationId="{F8A4AAA9-61D0-B92F-FB6F-B9986FDEDFB0}"/>
          </ac:picMkLst>
        </pc:picChg>
      </pc:sldChg>
    </pc:docChg>
  </pc:docChgLst>
  <pc:docChgLst>
    <pc:chgData name="Brendan Clifford" userId="f8efe35b-a2be-4942-bb79-6dede4f95270" providerId="ADAL" clId="{7E42D1B1-DCA3-4E6D-8856-9003B5214943}"/>
    <pc:docChg chg="custSel modSld">
      <pc:chgData name="Brendan Clifford" userId="f8efe35b-a2be-4942-bb79-6dede4f95270" providerId="ADAL" clId="{7E42D1B1-DCA3-4E6D-8856-9003B5214943}" dt="2023-02-06T14:49:25.830" v="7" actId="14100"/>
      <pc:docMkLst>
        <pc:docMk/>
      </pc:docMkLst>
      <pc:sldChg chg="addSp delSp modSp mod">
        <pc:chgData name="Brendan Clifford" userId="f8efe35b-a2be-4942-bb79-6dede4f95270" providerId="ADAL" clId="{7E42D1B1-DCA3-4E6D-8856-9003B5214943}" dt="2023-02-06T14:49:25.830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7E42D1B1-DCA3-4E6D-8856-9003B5214943}" dt="2023-02-06T14:49:25.830" v="7" actId="14100"/>
          <ac:picMkLst>
            <pc:docMk/>
            <pc:sldMk cId="220554243" sldId="265"/>
            <ac:picMk id="3" creationId="{FC5EE272-B8E2-65C6-D46F-D9C3CD830986}"/>
          </ac:picMkLst>
        </pc:picChg>
        <pc:picChg chg="del">
          <ac:chgData name="Brendan Clifford" userId="f8efe35b-a2be-4942-bb79-6dede4f95270" providerId="ADAL" clId="{7E42D1B1-DCA3-4E6D-8856-9003B5214943}" dt="2023-02-06T14:48:51.436" v="0" actId="478"/>
          <ac:picMkLst>
            <pc:docMk/>
            <pc:sldMk cId="220554243" sldId="265"/>
            <ac:picMk id="4" creationId="{13CF1CAC-76AD-34D3-A365-846284B5C572}"/>
          </ac:picMkLst>
        </pc:picChg>
      </pc:sldChg>
    </pc:docChg>
  </pc:docChgLst>
  <pc:docChgLst>
    <pc:chgData name="Brendan Clifford" userId="f8efe35b-a2be-4942-bb79-6dede4f95270" providerId="ADAL" clId="{BBC6D7BF-1ACC-47AA-9C4F-BDE0336576EE}"/>
    <pc:docChg chg="custSel modSld">
      <pc:chgData name="Brendan Clifford" userId="f8efe35b-a2be-4942-bb79-6dede4f95270" providerId="ADAL" clId="{BBC6D7BF-1ACC-47AA-9C4F-BDE0336576EE}" dt="2023-10-24T11:38:29.703" v="8" actId="14100"/>
      <pc:docMkLst>
        <pc:docMk/>
      </pc:docMkLst>
      <pc:sldChg chg="addSp delSp modSp mod">
        <pc:chgData name="Brendan Clifford" userId="f8efe35b-a2be-4942-bb79-6dede4f95270" providerId="ADAL" clId="{BBC6D7BF-1ACC-47AA-9C4F-BDE0336576EE}" dt="2023-10-24T11:38:29.703" v="8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BBC6D7BF-1ACC-47AA-9C4F-BDE0336576EE}" dt="2023-10-24T11:38:29.703" v="8" actId="14100"/>
          <ac:picMkLst>
            <pc:docMk/>
            <pc:sldMk cId="220554243" sldId="265"/>
            <ac:picMk id="3" creationId="{C197E0DB-B9FB-E0E0-E231-3504A2CFBE29}"/>
          </ac:picMkLst>
        </pc:picChg>
        <pc:picChg chg="del">
          <ac:chgData name="Brendan Clifford" userId="f8efe35b-a2be-4942-bb79-6dede4f95270" providerId="ADAL" clId="{BBC6D7BF-1ACC-47AA-9C4F-BDE0336576EE}" dt="2023-10-24T11:38:08.092" v="0" actId="478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  <pc:docChgLst>
    <pc:chgData name="Brendan Clifford" userId="f8efe35b-a2be-4942-bb79-6dede4f95270" providerId="ADAL" clId="{CCD7E16C-E137-4C5E-9823-2C64FA1C2455}"/>
    <pc:docChg chg="custSel modSld">
      <pc:chgData name="Brendan Clifford" userId="f8efe35b-a2be-4942-bb79-6dede4f95270" providerId="ADAL" clId="{CCD7E16C-E137-4C5E-9823-2C64FA1C2455}" dt="2023-04-04T09:04:35.309" v="6" actId="14100"/>
      <pc:docMkLst>
        <pc:docMk/>
      </pc:docMkLst>
      <pc:sldChg chg="addSp delSp modSp mod">
        <pc:chgData name="Brendan Clifford" userId="f8efe35b-a2be-4942-bb79-6dede4f95270" providerId="ADAL" clId="{CCD7E16C-E137-4C5E-9823-2C64FA1C2455}" dt="2023-04-04T09:04:35.309" v="6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CCD7E16C-E137-4C5E-9823-2C64FA1C2455}" dt="2023-04-04T09:04:35.309" v="6" actId="14100"/>
          <ac:picMkLst>
            <pc:docMk/>
            <pc:sldMk cId="220554243" sldId="265"/>
            <ac:picMk id="3" creationId="{9C04B924-6EDF-28B9-F96C-31D5993DFB2A}"/>
          </ac:picMkLst>
        </pc:picChg>
        <pc:picChg chg="del">
          <ac:chgData name="Brendan Clifford" userId="f8efe35b-a2be-4942-bb79-6dede4f95270" providerId="ADAL" clId="{CCD7E16C-E137-4C5E-9823-2C64FA1C2455}" dt="2023-04-04T09:04:18.041" v="0" actId="478"/>
          <ac:picMkLst>
            <pc:docMk/>
            <pc:sldMk cId="220554243" sldId="265"/>
            <ac:picMk id="6" creationId="{5F3C03D8-045E-DF07-AE20-6E80CCDECF13}"/>
          </ac:picMkLst>
        </pc:picChg>
      </pc:sldChg>
    </pc:docChg>
  </pc:docChgLst>
  <pc:docChgLst>
    <pc:chgData name="Brendan Clifford" userId="f8efe35b-a2be-4942-bb79-6dede4f95270" providerId="ADAL" clId="{AB189C72-4425-4E81-9E8F-D9B2FC476DB9}"/>
    <pc:docChg chg="custSel modSld">
      <pc:chgData name="Brendan Clifford" userId="f8efe35b-a2be-4942-bb79-6dede4f95270" providerId="ADAL" clId="{AB189C72-4425-4E81-9E8F-D9B2FC476DB9}" dt="2023-12-05T11:55:20.337" v="3" actId="14100"/>
      <pc:docMkLst>
        <pc:docMk/>
      </pc:docMkLst>
      <pc:sldChg chg="addSp delSp modSp mod">
        <pc:chgData name="Brendan Clifford" userId="f8efe35b-a2be-4942-bb79-6dede4f95270" providerId="ADAL" clId="{AB189C72-4425-4E81-9E8F-D9B2FC476DB9}" dt="2023-12-05T11:55:20.337" v="3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AB189C72-4425-4E81-9E8F-D9B2FC476DB9}" dt="2023-12-05T11:55:10.552" v="0" actId="478"/>
          <ac:picMkLst>
            <pc:docMk/>
            <pc:sldMk cId="220554243" sldId="265"/>
            <ac:picMk id="3" creationId="{C197E0DB-B9FB-E0E0-E231-3504A2CFBE29}"/>
          </ac:picMkLst>
        </pc:picChg>
        <pc:picChg chg="add mod">
          <ac:chgData name="Brendan Clifford" userId="f8efe35b-a2be-4942-bb79-6dede4f95270" providerId="ADAL" clId="{AB189C72-4425-4E81-9E8F-D9B2FC476DB9}" dt="2023-12-05T11:55:20.337" v="3" actId="14100"/>
          <ac:picMkLst>
            <pc:docMk/>
            <pc:sldMk cId="220554243" sldId="265"/>
            <ac:picMk id="4" creationId="{A635D1F0-9677-0979-23F9-D71D8C506E27}"/>
          </ac:picMkLst>
        </pc:picChg>
      </pc:sldChg>
    </pc:docChg>
  </pc:docChgLst>
  <pc:docChgLst>
    <pc:chgData name="Brendan Clifford" userId="f8efe35b-a2be-4942-bb79-6dede4f95270" providerId="ADAL" clId="{1800549A-4144-4A65-88D8-DB3892315CA5}"/>
    <pc:docChg chg="custSel modSld">
      <pc:chgData name="Brendan Clifford" userId="f8efe35b-a2be-4942-bb79-6dede4f95270" providerId="ADAL" clId="{1800549A-4144-4A65-88D8-DB3892315CA5}" dt="2023-08-03T10:23:42.001" v="7" actId="14100"/>
      <pc:docMkLst>
        <pc:docMk/>
      </pc:docMkLst>
      <pc:sldChg chg="addSp delSp modSp mod">
        <pc:chgData name="Brendan Clifford" userId="f8efe35b-a2be-4942-bb79-6dede4f95270" providerId="ADAL" clId="{1800549A-4144-4A65-88D8-DB3892315CA5}" dt="2023-08-03T10:23:42.001" v="7" actId="14100"/>
        <pc:sldMkLst>
          <pc:docMk/>
          <pc:sldMk cId="220554243" sldId="265"/>
        </pc:sldMkLst>
        <pc:picChg chg="add mod">
          <ac:chgData name="Brendan Clifford" userId="f8efe35b-a2be-4942-bb79-6dede4f95270" providerId="ADAL" clId="{1800549A-4144-4A65-88D8-DB3892315CA5}" dt="2023-08-03T10:23:42.001" v="7" actId="14100"/>
          <ac:picMkLst>
            <pc:docMk/>
            <pc:sldMk cId="220554243" sldId="265"/>
            <ac:picMk id="3" creationId="{302CE5CA-85FB-3634-9FDA-86A407EC0E8A}"/>
          </ac:picMkLst>
        </pc:picChg>
        <pc:picChg chg="del">
          <ac:chgData name="Brendan Clifford" userId="f8efe35b-a2be-4942-bb79-6dede4f95270" providerId="ADAL" clId="{1800549A-4144-4A65-88D8-DB3892315CA5}" dt="2023-08-03T10:23:28.216" v="0" actId="478"/>
          <ac:picMkLst>
            <pc:docMk/>
            <pc:sldMk cId="220554243" sldId="265"/>
            <ac:picMk id="6" creationId="{0DE20627-8DA2-7FBB-EBFB-640EB9E48280}"/>
          </ac:picMkLst>
        </pc:picChg>
      </pc:sldChg>
    </pc:docChg>
  </pc:docChgLst>
  <pc:docChgLst>
    <pc:chgData name="Brendan Clifford" userId="f8efe35b-a2be-4942-bb79-6dede4f95270" providerId="ADAL" clId="{1A52418A-7817-4F4E-BA71-D91BBBDECCF0}"/>
    <pc:docChg chg="custSel modSld">
      <pc:chgData name="Brendan Clifford" userId="f8efe35b-a2be-4942-bb79-6dede4f95270" providerId="ADAL" clId="{1A52418A-7817-4F4E-BA71-D91BBBDECCF0}" dt="2023-09-05T10:04:27.475" v="6" actId="14100"/>
      <pc:docMkLst>
        <pc:docMk/>
      </pc:docMkLst>
      <pc:sldChg chg="addSp delSp modSp mod">
        <pc:chgData name="Brendan Clifford" userId="f8efe35b-a2be-4942-bb79-6dede4f95270" providerId="ADAL" clId="{1A52418A-7817-4F4E-BA71-D91BBBDECCF0}" dt="2023-09-05T10:04:27.475" v="6" actId="14100"/>
        <pc:sldMkLst>
          <pc:docMk/>
          <pc:sldMk cId="220554243" sldId="265"/>
        </pc:sldMkLst>
        <pc:picChg chg="del">
          <ac:chgData name="Brendan Clifford" userId="f8efe35b-a2be-4942-bb79-6dede4f95270" providerId="ADAL" clId="{1A52418A-7817-4F4E-BA71-D91BBBDECCF0}" dt="2023-09-05T10:03:28.066" v="0" actId="478"/>
          <ac:picMkLst>
            <pc:docMk/>
            <pc:sldMk cId="220554243" sldId="265"/>
            <ac:picMk id="3" creationId="{302CE5CA-85FB-3634-9FDA-86A407EC0E8A}"/>
          </ac:picMkLst>
        </pc:picChg>
        <pc:picChg chg="add mod">
          <ac:chgData name="Brendan Clifford" userId="f8efe35b-a2be-4942-bb79-6dede4f95270" providerId="ADAL" clId="{1A52418A-7817-4F4E-BA71-D91BBBDECCF0}" dt="2023-09-05T10:04:27.475" v="6" actId="14100"/>
          <ac:picMkLst>
            <pc:docMk/>
            <pc:sldMk cId="220554243" sldId="265"/>
            <ac:picMk id="6" creationId="{49AE1B34-C9F7-A11F-72E7-EF66704677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fund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A4AAA9-61D0-B92F-FB6F-B9986FDED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0" y="1098575"/>
            <a:ext cx="818607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26C93A-0E81-4DD7-B5E5-4CC2ED296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2E1E40-6FC0-4E95-A839-B5E18A60CA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A111B7-31D3-4FCE-9D15-20BF2582C84F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fund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2024-03-05T07:52:09Z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8000</vt:r8>
  </property>
  <property fmtid="{D5CDD505-2E9C-101B-9397-08002B2CF9AE}" pid="4" name="MediaServiceImageTags">
    <vt:lpwstr/>
  </property>
</Properties>
</file>